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  <p:sldMasterId id="2147483756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61" r:id="rId6"/>
    <p:sldId id="262" r:id="rId7"/>
    <p:sldId id="264" r:id="rId8"/>
    <p:sldId id="265" r:id="rId9"/>
    <p:sldId id="263" r:id="rId10"/>
    <p:sldId id="281" r:id="rId11"/>
    <p:sldId id="282" r:id="rId12"/>
    <p:sldId id="279" r:id="rId13"/>
    <p:sldId id="266" r:id="rId14"/>
    <p:sldId id="283" r:id="rId15"/>
    <p:sldId id="284" r:id="rId16"/>
    <p:sldId id="269" r:id="rId17"/>
    <p:sldId id="267" r:id="rId18"/>
    <p:sldId id="270" r:id="rId19"/>
    <p:sldId id="271" r:id="rId20"/>
    <p:sldId id="280" r:id="rId21"/>
    <p:sldId id="268" r:id="rId22"/>
    <p:sldId id="272" r:id="rId23"/>
    <p:sldId id="275" r:id="rId24"/>
    <p:sldId id="273" r:id="rId25"/>
    <p:sldId id="274" r:id="rId26"/>
    <p:sldId id="287" r:id="rId27"/>
    <p:sldId id="277" r:id="rId28"/>
    <p:sldId id="288" r:id="rId29"/>
    <p:sldId id="278" r:id="rId30"/>
    <p:sldId id="289" r:id="rId31"/>
  </p:sldIdLst>
  <p:sldSz cx="12192000" cy="6858000"/>
  <p:notesSz cx="6858000" cy="9144000"/>
  <p:embeddedFontLst>
    <p:embeddedFont>
      <p:font typeface="Matura MT Script Capitals" panose="03020802060602070202" pitchFamily="66" charset="0"/>
      <p:regular r:id="rId34"/>
    </p:embeddedFont>
    <p:embeddedFont>
      <p:font typeface="CMU Serif" panose="02000603000000000000" pitchFamily="2" charset="0"/>
      <p:regular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F7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23E7D-8A38-43D0-BB7A-49DEA9319FDF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356F58D-6A70-4428-B0A9-B5472947C9E8}">
      <dgm:prSet phldrT="[Text]" custT="1"/>
      <dgm:spPr/>
      <dgm:t>
        <a:bodyPr/>
        <a:lstStyle/>
        <a:p>
          <a:r>
            <a: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Introduction</a:t>
          </a:r>
          <a:endParaRPr lang="en-US" sz="20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23957FC6-DD36-445E-BAA0-FFA97FD8B7B6}" type="parTrans" cxnId="{2CF24321-1CE3-4669-975D-C4DF061E8F9E}">
      <dgm:prSet/>
      <dgm:spPr/>
      <dgm:t>
        <a:bodyPr/>
        <a:lstStyle/>
        <a:p>
          <a:endParaRPr lang="en-US"/>
        </a:p>
      </dgm:t>
    </dgm:pt>
    <dgm:pt modelId="{9672C822-0DAC-4A06-AEAD-1490FD486650}" type="sibTrans" cxnId="{2CF24321-1CE3-4669-975D-C4DF061E8F9E}">
      <dgm:prSet/>
      <dgm:spPr/>
      <dgm:t>
        <a:bodyPr/>
        <a:lstStyle/>
        <a:p>
          <a:endParaRPr lang="en-US"/>
        </a:p>
      </dgm:t>
    </dgm:pt>
    <dgm:pt modelId="{A0E39E1B-A57F-4489-B636-A5532EDA1FBA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Motivation &amp; Goals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BD9CB9A6-E976-4E9F-9628-F3C23B77A3DA}" type="parTrans" cxnId="{26655797-CA3F-4C0B-A2DF-74D56B176FC0}">
      <dgm:prSet/>
      <dgm:spPr/>
      <dgm:t>
        <a:bodyPr/>
        <a:lstStyle/>
        <a:p>
          <a:endParaRPr lang="en-US"/>
        </a:p>
      </dgm:t>
    </dgm:pt>
    <dgm:pt modelId="{14DA13A9-101F-4ADF-BC91-C1DDB4AA592C}" type="sibTrans" cxnId="{26655797-CA3F-4C0B-A2DF-74D56B176FC0}">
      <dgm:prSet/>
      <dgm:spPr/>
      <dgm:t>
        <a:bodyPr/>
        <a:lstStyle/>
        <a:p>
          <a:endParaRPr lang="en-US"/>
        </a:p>
      </dgm:t>
    </dgm:pt>
    <dgm:pt modelId="{3CF91F48-372C-43CF-9A33-1D876169866E}">
      <dgm:prSet phldrT="[Text]" custT="1"/>
      <dgm:spPr/>
      <dgm:t>
        <a:bodyPr/>
        <a:lstStyle/>
        <a:p>
          <a:r>
            <a: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Architecture</a:t>
          </a:r>
          <a:endParaRPr lang="en-US" sz="19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B75219C7-320F-45F8-BF53-980B4B71DEF5}" type="parTrans" cxnId="{FD57D5CD-F68D-4A65-B2A9-A1D1BCA0EAB2}">
      <dgm:prSet/>
      <dgm:spPr/>
      <dgm:t>
        <a:bodyPr/>
        <a:lstStyle/>
        <a:p>
          <a:endParaRPr lang="en-US"/>
        </a:p>
      </dgm:t>
    </dgm:pt>
    <dgm:pt modelId="{36DC4246-E6EC-4F15-9948-0FB275E6BC77}" type="sibTrans" cxnId="{FD57D5CD-F68D-4A65-B2A9-A1D1BCA0EAB2}">
      <dgm:prSet/>
      <dgm:spPr/>
      <dgm:t>
        <a:bodyPr/>
        <a:lstStyle/>
        <a:p>
          <a:endParaRPr lang="en-US"/>
        </a:p>
      </dgm:t>
    </dgm:pt>
    <dgm:pt modelId="{658F6BF5-5558-4B47-B09F-470946B6A930}">
      <dgm:prSet custT="1"/>
      <dgm:spPr/>
      <dgm:t>
        <a:bodyPr/>
        <a:lstStyle/>
        <a:p>
          <a:r>
            <a: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</a:t>
          </a:r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lan for the evaluation of the technologies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0A32D989-5EF5-46D0-AA5B-F3C7A5EBAFB7}" type="parTrans" cxnId="{E880AC79-1AD7-4CF6-BC4F-C36452927BE7}">
      <dgm:prSet/>
      <dgm:spPr/>
      <dgm:t>
        <a:bodyPr/>
        <a:lstStyle/>
        <a:p>
          <a:endParaRPr lang="en-US"/>
        </a:p>
      </dgm:t>
    </dgm:pt>
    <dgm:pt modelId="{53B01690-FE5E-4DA7-B065-41FF179EB48B}" type="sibTrans" cxnId="{E880AC79-1AD7-4CF6-BC4F-C36452927BE7}">
      <dgm:prSet/>
      <dgm:spPr/>
      <dgm:t>
        <a:bodyPr/>
        <a:lstStyle/>
        <a:p>
          <a:endParaRPr lang="en-US"/>
        </a:p>
      </dgm:t>
    </dgm:pt>
    <dgm:pt modelId="{7D50D116-8A8C-409B-8C1C-5BAD01C1266C}">
      <dgm:prSet custT="1"/>
      <dgm:spPr/>
      <dgm:t>
        <a:bodyPr/>
        <a:lstStyle/>
        <a:p>
          <a:r>
            <a: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Conclusions &amp; Summary</a:t>
          </a:r>
          <a:endParaRPr lang="en-US" sz="20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3F009EFC-1932-414F-947A-79F7C3B07C36}" type="parTrans" cxnId="{6039C8EB-8376-4AE9-A04B-39BF62D0E160}">
      <dgm:prSet/>
      <dgm:spPr/>
      <dgm:t>
        <a:bodyPr/>
        <a:lstStyle/>
        <a:p>
          <a:endParaRPr lang="en-US"/>
        </a:p>
      </dgm:t>
    </dgm:pt>
    <dgm:pt modelId="{ED93BEB3-E29D-4840-8297-FD7D994A5C9F}" type="sibTrans" cxnId="{6039C8EB-8376-4AE9-A04B-39BF62D0E160}">
      <dgm:prSet/>
      <dgm:spPr/>
      <dgm:t>
        <a:bodyPr/>
        <a:lstStyle/>
        <a:p>
          <a:endParaRPr lang="en-US"/>
        </a:p>
      </dgm:t>
    </dgm:pt>
    <dgm:pt modelId="{6643684A-EA9B-4A86-B407-6154F064F7EC}">
      <dgm:prSet custT="1"/>
      <dgm:spPr>
        <a:noFill/>
        <a:ln>
          <a:noFill/>
        </a:ln>
      </dgm:spPr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Next Steps 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699B329B-C6D8-4692-8C63-D05666B65CD8}" type="parTrans" cxnId="{3BEA3B73-FD47-4F58-A4EE-0783CAC3B764}">
      <dgm:prSet/>
      <dgm:spPr/>
      <dgm:t>
        <a:bodyPr/>
        <a:lstStyle/>
        <a:p>
          <a:endParaRPr lang="en-US"/>
        </a:p>
      </dgm:t>
    </dgm:pt>
    <dgm:pt modelId="{0ACDF222-AFA2-45C6-8478-FAEDB1768D74}" type="sibTrans" cxnId="{3BEA3B73-FD47-4F58-A4EE-0783CAC3B764}">
      <dgm:prSet/>
      <dgm:spPr/>
      <dgm:t>
        <a:bodyPr/>
        <a:lstStyle/>
        <a:p>
          <a:endParaRPr lang="en-US"/>
        </a:p>
      </dgm:t>
    </dgm:pt>
    <dgm:pt modelId="{108E7608-4566-440C-8A90-76FCD8B5723A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Challenges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E146807A-82BC-4C65-B29F-FB546D011727}" type="parTrans" cxnId="{F1B45623-175A-4062-8A3A-AC164AD21D9A}">
      <dgm:prSet/>
      <dgm:spPr/>
      <dgm:t>
        <a:bodyPr/>
        <a:lstStyle/>
        <a:p>
          <a:endParaRPr lang="en-US"/>
        </a:p>
      </dgm:t>
    </dgm:pt>
    <dgm:pt modelId="{6C820FC8-9723-43B2-B7E8-3063EB87F409}" type="sibTrans" cxnId="{F1B45623-175A-4062-8A3A-AC164AD21D9A}">
      <dgm:prSet/>
      <dgm:spPr/>
      <dgm:t>
        <a:bodyPr/>
        <a:lstStyle/>
        <a:p>
          <a:endParaRPr lang="en-US"/>
        </a:p>
      </dgm:t>
    </dgm:pt>
    <dgm:pt modelId="{544FD1BB-E327-4BEC-B85C-16A8A22F7133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Aspects to be evaluated 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3285D0C5-8E13-4685-A925-FA6336B7BA57}" type="parTrans" cxnId="{CFCD85D1-B595-4043-9AA4-20ACA2F8A429}">
      <dgm:prSet/>
      <dgm:spPr/>
      <dgm:t>
        <a:bodyPr/>
        <a:lstStyle/>
        <a:p>
          <a:endParaRPr lang="en-US"/>
        </a:p>
      </dgm:t>
    </dgm:pt>
    <dgm:pt modelId="{0F6300B5-176F-4DED-B51A-B9C63F27BF06}" type="sibTrans" cxnId="{CFCD85D1-B595-4043-9AA4-20ACA2F8A429}">
      <dgm:prSet/>
      <dgm:spPr/>
      <dgm:t>
        <a:bodyPr/>
        <a:lstStyle/>
        <a:p>
          <a:endParaRPr lang="en-US"/>
        </a:p>
      </dgm:t>
    </dgm:pt>
    <dgm:pt modelId="{E6D2F7BD-8875-4F83-BDE4-7EEA85D1C37E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Technologies’ Features &amp; Limitations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E785156D-9E0A-4857-ABFA-C98B05649D40}" type="parTrans" cxnId="{9A189C68-5BAA-4393-915B-A188CDAB0263}">
      <dgm:prSet/>
      <dgm:spPr/>
      <dgm:t>
        <a:bodyPr/>
        <a:lstStyle/>
        <a:p>
          <a:endParaRPr lang="en-US"/>
        </a:p>
      </dgm:t>
    </dgm:pt>
    <dgm:pt modelId="{1E336178-F3A3-4027-BE31-FB92DCB09923}" type="sibTrans" cxnId="{9A189C68-5BAA-4393-915B-A188CDAB0263}">
      <dgm:prSet/>
      <dgm:spPr/>
      <dgm:t>
        <a:bodyPr/>
        <a:lstStyle/>
        <a:p>
          <a:endParaRPr lang="en-US"/>
        </a:p>
      </dgm:t>
    </dgm:pt>
    <dgm:pt modelId="{AE7CB601-50B5-4339-ACDE-DEA5F8E581F7}">
      <dgm:prSet phldrT="[Text]" custT="1"/>
      <dgm:spPr/>
      <dgm:t>
        <a:bodyPr/>
        <a:lstStyle/>
        <a:p>
          <a:r>
            <a: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Installation &amp; Testing</a:t>
          </a:r>
          <a:endParaRPr lang="en-US" sz="20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EA49997B-C037-4B27-A1E6-EA85BC81BC32}" type="sibTrans" cxnId="{12A25371-E820-490B-B390-87A806BBA734}">
      <dgm:prSet/>
      <dgm:spPr/>
      <dgm:t>
        <a:bodyPr/>
        <a:lstStyle/>
        <a:p>
          <a:endParaRPr lang="en-US"/>
        </a:p>
      </dgm:t>
    </dgm:pt>
    <dgm:pt modelId="{2B4AB135-C880-4920-97F8-9005B70DFBA3}" type="parTrans" cxnId="{12A25371-E820-490B-B390-87A806BBA734}">
      <dgm:prSet/>
      <dgm:spPr/>
      <dgm:t>
        <a:bodyPr/>
        <a:lstStyle/>
        <a:p>
          <a:endParaRPr lang="en-US"/>
        </a:p>
      </dgm:t>
    </dgm:pt>
    <dgm:pt modelId="{8EA56489-1F6C-4D5C-B885-830EF9A3C38B}">
      <dgm:prSet custT="1"/>
      <dgm:spPr/>
      <dgm:t>
        <a:bodyPr/>
        <a:lstStyle/>
        <a:p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C3A9E593-456B-4525-BB75-24B2BC68B401}" type="parTrans" cxnId="{4428CF10-0004-4442-B761-8338B3E0F2D0}">
      <dgm:prSet/>
      <dgm:spPr/>
      <dgm:t>
        <a:bodyPr/>
        <a:lstStyle/>
        <a:p>
          <a:endParaRPr lang="en-US"/>
        </a:p>
      </dgm:t>
    </dgm:pt>
    <dgm:pt modelId="{B134E21E-8D63-4731-BC77-BDE9B047A2F1}" type="sibTrans" cxnId="{4428CF10-0004-4442-B761-8338B3E0F2D0}">
      <dgm:prSet/>
      <dgm:spPr/>
      <dgm:t>
        <a:bodyPr/>
        <a:lstStyle/>
        <a:p>
          <a:endParaRPr lang="en-US"/>
        </a:p>
      </dgm:t>
    </dgm:pt>
    <dgm:pt modelId="{8667ED26-B866-400A-933D-D58D251C7EED}">
      <dgm:prSet custT="1"/>
      <dgm:spPr/>
      <dgm:t>
        <a:bodyPr/>
        <a:lstStyle/>
        <a:p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51CC56F-E884-4E76-BFC8-F4C40B748228}" type="parTrans" cxnId="{BD7106BC-5799-4389-B950-701D074FCAB5}">
      <dgm:prSet/>
      <dgm:spPr/>
      <dgm:t>
        <a:bodyPr/>
        <a:lstStyle/>
        <a:p>
          <a:endParaRPr lang="en-US"/>
        </a:p>
      </dgm:t>
    </dgm:pt>
    <dgm:pt modelId="{0F60F609-8A46-4E58-A064-BFABABC625D6}" type="sibTrans" cxnId="{BD7106BC-5799-4389-B950-701D074FCAB5}">
      <dgm:prSet/>
      <dgm:spPr/>
      <dgm:t>
        <a:bodyPr/>
        <a:lstStyle/>
        <a:p>
          <a:endParaRPr lang="en-US"/>
        </a:p>
      </dgm:t>
    </dgm:pt>
    <dgm:pt modelId="{CF5974C0-3614-4A13-9E11-192010602BFB}">
      <dgm:prSet custT="1"/>
      <dgm:spPr>
        <a:noFill/>
        <a:ln>
          <a:noFill/>
        </a:ln>
      </dgm:spPr>
      <dgm:t>
        <a:bodyPr/>
        <a:lstStyle/>
        <a:p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27E4474-4517-4613-8CA3-CFE9783F3DED}" type="parTrans" cxnId="{82F2C759-A740-4F95-A4BB-88129328AF21}">
      <dgm:prSet/>
      <dgm:spPr/>
      <dgm:t>
        <a:bodyPr/>
        <a:lstStyle/>
        <a:p>
          <a:endParaRPr lang="en-US"/>
        </a:p>
      </dgm:t>
    </dgm:pt>
    <dgm:pt modelId="{0CD0C384-7C1F-4FC9-BF44-078516F766BE}" type="sibTrans" cxnId="{82F2C759-A740-4F95-A4BB-88129328AF21}">
      <dgm:prSet/>
      <dgm:spPr/>
      <dgm:t>
        <a:bodyPr/>
        <a:lstStyle/>
        <a:p>
          <a:endParaRPr lang="en-US"/>
        </a:p>
      </dgm:t>
    </dgm:pt>
    <dgm:pt modelId="{121407CD-0112-4D49-9948-70B0688FB33E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Open Source vs Close Source Technologies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028B053C-8590-40E5-A7DA-13E18E31C0A9}" type="parTrans" cxnId="{800CFDB5-222C-4CDF-B767-86B05CC285AA}">
      <dgm:prSet/>
      <dgm:spPr/>
      <dgm:t>
        <a:bodyPr/>
        <a:lstStyle/>
        <a:p>
          <a:endParaRPr lang="en-US"/>
        </a:p>
      </dgm:t>
    </dgm:pt>
    <dgm:pt modelId="{8955CCD6-BE82-4491-AEA0-75887F822C15}" type="sibTrans" cxnId="{800CFDB5-222C-4CDF-B767-86B05CC285AA}">
      <dgm:prSet/>
      <dgm:spPr/>
      <dgm:t>
        <a:bodyPr/>
        <a:lstStyle/>
        <a:p>
          <a:endParaRPr lang="en-US"/>
        </a:p>
      </dgm:t>
    </dgm:pt>
    <dgm:pt modelId="{A6B9E02C-08C0-49F3-8DFD-0DE4697FC02B}" type="pres">
      <dgm:prSet presAssocID="{57A23E7D-8A38-43D0-BB7A-49DEA9319FD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CE18AD-EE3F-4F70-93FC-15FAE21A5CA5}" type="pres">
      <dgm:prSet presAssocID="{4356F58D-6A70-4428-B0A9-B5472947C9E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0C92C-7061-4D1C-AD5F-17C4036FCD55}" type="pres">
      <dgm:prSet presAssocID="{4356F58D-6A70-4428-B0A9-B5472947C9E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CB2C1-B3AF-4229-864E-0A9BE2700715}" type="pres">
      <dgm:prSet presAssocID="{3CF91F48-372C-43CF-9A33-1D876169866E}" presName="parentText" presStyleLbl="node1" presStyleIdx="1" presStyleCnt="4" custLinFactNeighborY="259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DEDF7E-E1AD-4A42-AA47-BE15C61C9210}" type="pres">
      <dgm:prSet presAssocID="{3CF91F48-372C-43CF-9A33-1D876169866E}" presName="childText" presStyleLbl="revTx" presStyleIdx="1" presStyleCnt="4" custLinFactNeighborX="-330" custLinFactNeighborY="228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AD2DFA-FB82-4957-8D6C-DEEAA6C2A05A}" type="pres">
      <dgm:prSet presAssocID="{AE7CB601-50B5-4339-ACDE-DEA5F8E581F7}" presName="parentText" presStyleLbl="node1" presStyleIdx="2" presStyleCnt="4" custLinFactNeighborX="165" custLinFactNeighborY="18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9F2B7-1F43-4406-930F-A76E7EDA0D99}" type="pres">
      <dgm:prSet presAssocID="{AE7CB601-50B5-4339-ACDE-DEA5F8E581F7}" presName="childText" presStyleLbl="revTx" presStyleIdx="2" presStyleCnt="4" custLinFactNeighborY="-895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E1EEF-1B29-458E-8174-EEB39BAF0FF3}" type="pres">
      <dgm:prSet presAssocID="{7D50D116-8A8C-409B-8C1C-5BAD01C1266C}" presName="parentText" presStyleLbl="node1" presStyleIdx="3" presStyleCnt="4" custLinFactNeighborX="330" custLinFactNeighborY="-536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739A1-EFD8-4A2E-B174-2B08D54E7811}" type="pres">
      <dgm:prSet presAssocID="{7D50D116-8A8C-409B-8C1C-5BAD01C1266C}" presName="childText" presStyleLbl="revTx" presStyleIdx="3" presStyleCnt="4" custLinFactY="-17638" custLinFactNeighborX="16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6C81CD-A30F-450F-904A-87F6027279DB}" type="presOf" srcId="{658F6BF5-5558-4B47-B09F-470946B6A930}" destId="{9399F2B7-1F43-4406-930F-A76E7EDA0D99}" srcOrd="0" destOrd="2" presId="urn:microsoft.com/office/officeart/2005/8/layout/vList2"/>
    <dgm:cxn modelId="{C32AF44D-7BEC-4558-92E0-C1FF6D649B2E}" type="presOf" srcId="{4356F58D-6A70-4428-B0A9-B5472947C9E8}" destId="{9ECE18AD-EE3F-4F70-93FC-15FAE21A5CA5}" srcOrd="0" destOrd="0" presId="urn:microsoft.com/office/officeart/2005/8/layout/vList2"/>
    <dgm:cxn modelId="{82F2C759-A740-4F95-A4BB-88129328AF21}" srcId="{7D50D116-8A8C-409B-8C1C-5BAD01C1266C}" destId="{CF5974C0-3614-4A13-9E11-192010602BFB}" srcOrd="0" destOrd="0" parTransId="{927E4474-4517-4613-8CA3-CFE9783F3DED}" sibTransId="{0CD0C384-7C1F-4FC9-BF44-078516F766BE}"/>
    <dgm:cxn modelId="{DCC6A8C1-6E78-4672-B2C6-EAE96F314FC1}" type="presOf" srcId="{6643684A-EA9B-4A86-B407-6154F064F7EC}" destId="{5B8739A1-EFD8-4A2E-B174-2B08D54E7811}" srcOrd="0" destOrd="1" presId="urn:microsoft.com/office/officeart/2005/8/layout/vList2"/>
    <dgm:cxn modelId="{94E70062-E723-4DBA-B4ED-E9A9D601709C}" type="presOf" srcId="{108E7608-4566-440C-8A90-76FCD8B5723A}" destId="{97A0C92C-7061-4D1C-AD5F-17C4036FCD55}" srcOrd="0" destOrd="1" presId="urn:microsoft.com/office/officeart/2005/8/layout/vList2"/>
    <dgm:cxn modelId="{CFCD85D1-B595-4043-9AA4-20ACA2F8A429}" srcId="{4356F58D-6A70-4428-B0A9-B5472947C9E8}" destId="{544FD1BB-E327-4BEC-B85C-16A8A22F7133}" srcOrd="2" destOrd="0" parTransId="{3285D0C5-8E13-4685-A925-FA6336B7BA57}" sibTransId="{0F6300B5-176F-4DED-B51A-B9C63F27BF06}"/>
    <dgm:cxn modelId="{2879D569-C52F-4229-A466-2051345E8284}" type="presOf" srcId="{CF5974C0-3614-4A13-9E11-192010602BFB}" destId="{5B8739A1-EFD8-4A2E-B174-2B08D54E7811}" srcOrd="0" destOrd="0" presId="urn:microsoft.com/office/officeart/2005/8/layout/vList2"/>
    <dgm:cxn modelId="{B61756DD-F5FB-4B24-98B6-40464DC98170}" type="presOf" srcId="{121407CD-0112-4D49-9948-70B0688FB33E}" destId="{97A0C92C-7061-4D1C-AD5F-17C4036FCD55}" srcOrd="0" destOrd="3" presId="urn:microsoft.com/office/officeart/2005/8/layout/vList2"/>
    <dgm:cxn modelId="{BD7106BC-5799-4389-B950-701D074FCAB5}" srcId="{AE7CB601-50B5-4339-ACDE-DEA5F8E581F7}" destId="{8667ED26-B866-400A-933D-D58D251C7EED}" srcOrd="0" destOrd="0" parTransId="{951CC56F-E884-4E76-BFC8-F4C40B748228}" sibTransId="{0F60F609-8A46-4E58-A064-BFABABC625D6}"/>
    <dgm:cxn modelId="{50653695-B8CF-496A-AFD5-C3662259BDE6}" type="presOf" srcId="{AE7CB601-50B5-4339-ACDE-DEA5F8E581F7}" destId="{E2AD2DFA-FB82-4957-8D6C-DEEAA6C2A05A}" srcOrd="0" destOrd="0" presId="urn:microsoft.com/office/officeart/2005/8/layout/vList2"/>
    <dgm:cxn modelId="{25AEDD3E-7275-4B7F-9E7B-1EBD8B541F4B}" type="presOf" srcId="{544FD1BB-E327-4BEC-B85C-16A8A22F7133}" destId="{97A0C92C-7061-4D1C-AD5F-17C4036FCD55}" srcOrd="0" destOrd="2" presId="urn:microsoft.com/office/officeart/2005/8/layout/vList2"/>
    <dgm:cxn modelId="{12A25371-E820-490B-B390-87A806BBA734}" srcId="{57A23E7D-8A38-43D0-BB7A-49DEA9319FDF}" destId="{AE7CB601-50B5-4339-ACDE-DEA5F8E581F7}" srcOrd="2" destOrd="0" parTransId="{2B4AB135-C880-4920-97F8-9005B70DFBA3}" sibTransId="{EA49997B-C037-4B27-A1E6-EA85BC81BC32}"/>
    <dgm:cxn modelId="{85E44436-F895-41FE-B938-10E5A16F0B08}" type="presOf" srcId="{3CF91F48-372C-43CF-9A33-1D876169866E}" destId="{E68CB2C1-B3AF-4229-864E-0A9BE2700715}" srcOrd="0" destOrd="0" presId="urn:microsoft.com/office/officeart/2005/8/layout/vList2"/>
    <dgm:cxn modelId="{E880AC79-1AD7-4CF6-BC4F-C36452927BE7}" srcId="{AE7CB601-50B5-4339-ACDE-DEA5F8E581F7}" destId="{658F6BF5-5558-4B47-B09F-470946B6A930}" srcOrd="2" destOrd="0" parTransId="{0A32D989-5EF5-46D0-AA5B-F3C7A5EBAFB7}" sibTransId="{53B01690-FE5E-4DA7-B065-41FF179EB48B}"/>
    <dgm:cxn modelId="{C2F31A8C-F514-4C8C-98DE-03534E0FC7E6}" type="presOf" srcId="{57A23E7D-8A38-43D0-BB7A-49DEA9319FDF}" destId="{A6B9E02C-08C0-49F3-8DFD-0DE4697FC02B}" srcOrd="0" destOrd="0" presId="urn:microsoft.com/office/officeart/2005/8/layout/vList2"/>
    <dgm:cxn modelId="{6039C8EB-8376-4AE9-A04B-39BF62D0E160}" srcId="{57A23E7D-8A38-43D0-BB7A-49DEA9319FDF}" destId="{7D50D116-8A8C-409B-8C1C-5BAD01C1266C}" srcOrd="3" destOrd="0" parTransId="{3F009EFC-1932-414F-947A-79F7C3B07C36}" sibTransId="{ED93BEB3-E29D-4840-8297-FD7D994A5C9F}"/>
    <dgm:cxn modelId="{0C1E873B-1EA9-4B6D-8A57-7AB9B994268C}" type="presOf" srcId="{A0E39E1B-A57F-4489-B636-A5532EDA1FBA}" destId="{97A0C92C-7061-4D1C-AD5F-17C4036FCD55}" srcOrd="0" destOrd="0" presId="urn:microsoft.com/office/officeart/2005/8/layout/vList2"/>
    <dgm:cxn modelId="{0DFFD02E-8CC8-4A27-B656-8FA1BADC042C}" type="presOf" srcId="{E6D2F7BD-8875-4F83-BDE4-7EEA85D1C37E}" destId="{E6DEDF7E-E1AD-4A42-AA47-BE15C61C9210}" srcOrd="0" destOrd="0" presId="urn:microsoft.com/office/officeart/2005/8/layout/vList2"/>
    <dgm:cxn modelId="{3BEA3B73-FD47-4F58-A4EE-0783CAC3B764}" srcId="{7D50D116-8A8C-409B-8C1C-5BAD01C1266C}" destId="{6643684A-EA9B-4A86-B407-6154F064F7EC}" srcOrd="1" destOrd="0" parTransId="{699B329B-C6D8-4692-8C63-D05666B65CD8}" sibTransId="{0ACDF222-AFA2-45C6-8478-FAEDB1768D74}"/>
    <dgm:cxn modelId="{F1B45623-175A-4062-8A3A-AC164AD21D9A}" srcId="{4356F58D-6A70-4428-B0A9-B5472947C9E8}" destId="{108E7608-4566-440C-8A90-76FCD8B5723A}" srcOrd="1" destOrd="0" parTransId="{E146807A-82BC-4C65-B29F-FB546D011727}" sibTransId="{6C820FC8-9723-43B2-B7E8-3063EB87F409}"/>
    <dgm:cxn modelId="{9A189C68-5BAA-4393-915B-A188CDAB0263}" srcId="{3CF91F48-372C-43CF-9A33-1D876169866E}" destId="{E6D2F7BD-8875-4F83-BDE4-7EEA85D1C37E}" srcOrd="0" destOrd="0" parTransId="{E785156D-9E0A-4857-ABFA-C98B05649D40}" sibTransId="{1E336178-F3A3-4027-BE31-FB92DCB09923}"/>
    <dgm:cxn modelId="{800CFDB5-222C-4CDF-B767-86B05CC285AA}" srcId="{4356F58D-6A70-4428-B0A9-B5472947C9E8}" destId="{121407CD-0112-4D49-9948-70B0688FB33E}" srcOrd="3" destOrd="0" parTransId="{028B053C-8590-40E5-A7DA-13E18E31C0A9}" sibTransId="{8955CCD6-BE82-4491-AEA0-75887F822C15}"/>
    <dgm:cxn modelId="{26655797-CA3F-4C0B-A2DF-74D56B176FC0}" srcId="{4356F58D-6A70-4428-B0A9-B5472947C9E8}" destId="{A0E39E1B-A57F-4489-B636-A5532EDA1FBA}" srcOrd="0" destOrd="0" parTransId="{BD9CB9A6-E976-4E9F-9628-F3C23B77A3DA}" sibTransId="{14DA13A9-101F-4ADF-BC91-C1DDB4AA592C}"/>
    <dgm:cxn modelId="{4428CF10-0004-4442-B761-8338B3E0F2D0}" srcId="{AE7CB601-50B5-4339-ACDE-DEA5F8E581F7}" destId="{8EA56489-1F6C-4D5C-B885-830EF9A3C38B}" srcOrd="1" destOrd="0" parTransId="{C3A9E593-456B-4525-BB75-24B2BC68B401}" sibTransId="{B134E21E-8D63-4731-BC77-BDE9B047A2F1}"/>
    <dgm:cxn modelId="{AA0C4849-DB0D-4F74-A644-EF97001E699D}" type="presOf" srcId="{8667ED26-B866-400A-933D-D58D251C7EED}" destId="{9399F2B7-1F43-4406-930F-A76E7EDA0D99}" srcOrd="0" destOrd="0" presId="urn:microsoft.com/office/officeart/2005/8/layout/vList2"/>
    <dgm:cxn modelId="{15297D78-EDDB-4E2D-A32B-29ABC21AF49A}" type="presOf" srcId="{7D50D116-8A8C-409B-8C1C-5BAD01C1266C}" destId="{7C5E1EEF-1B29-458E-8174-EEB39BAF0FF3}" srcOrd="0" destOrd="0" presId="urn:microsoft.com/office/officeart/2005/8/layout/vList2"/>
    <dgm:cxn modelId="{FD57D5CD-F68D-4A65-B2A9-A1D1BCA0EAB2}" srcId="{57A23E7D-8A38-43D0-BB7A-49DEA9319FDF}" destId="{3CF91F48-372C-43CF-9A33-1D876169866E}" srcOrd="1" destOrd="0" parTransId="{B75219C7-320F-45F8-BF53-980B4B71DEF5}" sibTransId="{36DC4246-E6EC-4F15-9948-0FB275E6BC77}"/>
    <dgm:cxn modelId="{38EE453E-CB4D-4B22-B6FA-3EA751A007AE}" type="presOf" srcId="{8EA56489-1F6C-4D5C-B885-830EF9A3C38B}" destId="{9399F2B7-1F43-4406-930F-A76E7EDA0D99}" srcOrd="0" destOrd="1" presId="urn:microsoft.com/office/officeart/2005/8/layout/vList2"/>
    <dgm:cxn modelId="{2CF24321-1CE3-4669-975D-C4DF061E8F9E}" srcId="{57A23E7D-8A38-43D0-BB7A-49DEA9319FDF}" destId="{4356F58D-6A70-4428-B0A9-B5472947C9E8}" srcOrd="0" destOrd="0" parTransId="{23957FC6-DD36-445E-BAA0-FFA97FD8B7B6}" sibTransId="{9672C822-0DAC-4A06-AEAD-1490FD486650}"/>
    <dgm:cxn modelId="{39689034-F9BE-41DB-93F6-77C55A37E6AD}" type="presParOf" srcId="{A6B9E02C-08C0-49F3-8DFD-0DE4697FC02B}" destId="{9ECE18AD-EE3F-4F70-93FC-15FAE21A5CA5}" srcOrd="0" destOrd="0" presId="urn:microsoft.com/office/officeart/2005/8/layout/vList2"/>
    <dgm:cxn modelId="{AB373C68-1E07-42D7-A575-FCEDDAACA994}" type="presParOf" srcId="{A6B9E02C-08C0-49F3-8DFD-0DE4697FC02B}" destId="{97A0C92C-7061-4D1C-AD5F-17C4036FCD55}" srcOrd="1" destOrd="0" presId="urn:microsoft.com/office/officeart/2005/8/layout/vList2"/>
    <dgm:cxn modelId="{E6FE20D6-CF30-4AAF-A2B5-74802721921C}" type="presParOf" srcId="{A6B9E02C-08C0-49F3-8DFD-0DE4697FC02B}" destId="{E68CB2C1-B3AF-4229-864E-0A9BE2700715}" srcOrd="2" destOrd="0" presId="urn:microsoft.com/office/officeart/2005/8/layout/vList2"/>
    <dgm:cxn modelId="{22FBEE99-59A7-4BA1-B88C-63167572726D}" type="presParOf" srcId="{A6B9E02C-08C0-49F3-8DFD-0DE4697FC02B}" destId="{E6DEDF7E-E1AD-4A42-AA47-BE15C61C9210}" srcOrd="3" destOrd="0" presId="urn:microsoft.com/office/officeart/2005/8/layout/vList2"/>
    <dgm:cxn modelId="{D4772880-CDEC-4F02-BA1A-876E403EEF57}" type="presParOf" srcId="{A6B9E02C-08C0-49F3-8DFD-0DE4697FC02B}" destId="{E2AD2DFA-FB82-4957-8D6C-DEEAA6C2A05A}" srcOrd="4" destOrd="0" presId="urn:microsoft.com/office/officeart/2005/8/layout/vList2"/>
    <dgm:cxn modelId="{6DC0CDB2-2B0E-4B60-A2FC-D6F9FDEB1DF6}" type="presParOf" srcId="{A6B9E02C-08C0-49F3-8DFD-0DE4697FC02B}" destId="{9399F2B7-1F43-4406-930F-A76E7EDA0D99}" srcOrd="5" destOrd="0" presId="urn:microsoft.com/office/officeart/2005/8/layout/vList2"/>
    <dgm:cxn modelId="{9D9E954D-4D32-4402-867B-99526F97A3D0}" type="presParOf" srcId="{A6B9E02C-08C0-49F3-8DFD-0DE4697FC02B}" destId="{7C5E1EEF-1B29-458E-8174-EEB39BAF0FF3}" srcOrd="6" destOrd="0" presId="urn:microsoft.com/office/officeart/2005/8/layout/vList2"/>
    <dgm:cxn modelId="{703B37FA-4667-4E69-9578-39F1395D2F48}" type="presParOf" srcId="{A6B9E02C-08C0-49F3-8DFD-0DE4697FC02B}" destId="{5B8739A1-EFD8-4A2E-B174-2B08D54E781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64CEDA-3C1F-4AE6-9039-7FBFD92395A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62914F-EA00-4F24-B68F-C416126A5EF7}">
      <dgm:prSet phldrT="[Text]" custT="1"/>
      <dgm:spPr/>
      <dgm:t>
        <a:bodyPr/>
        <a:lstStyle/>
        <a:p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SQL on anything</a:t>
          </a:r>
          <a:b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</a:br>
          <a:r>
            <a: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Service</a:t>
          </a:r>
          <a:endParaRPr lang="en-US" sz="18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335B20AF-20B8-49A7-8272-9866B43627C3}" type="parTrans" cxnId="{F0CBB2CB-724E-4431-85A0-74D783A6D95E}">
      <dgm:prSet/>
      <dgm:spPr/>
      <dgm:t>
        <a:bodyPr/>
        <a:lstStyle/>
        <a:p>
          <a:endParaRPr lang="en-US"/>
        </a:p>
      </dgm:t>
    </dgm:pt>
    <dgm:pt modelId="{790D1397-C6FC-453B-8726-F2309E502D0A}" type="sibTrans" cxnId="{F0CBB2CB-724E-4431-85A0-74D783A6D95E}">
      <dgm:prSet/>
      <dgm:spPr/>
      <dgm:t>
        <a:bodyPr/>
        <a:lstStyle/>
        <a:p>
          <a:endParaRPr lang="en-US"/>
        </a:p>
      </dgm:t>
    </dgm:pt>
    <dgm:pt modelId="{19CDA6E1-C64B-427E-9E8E-637578819647}">
      <dgm:prSet phldrT="[Text]" custT="1"/>
      <dgm:spPr/>
      <dgm:t>
        <a:bodyPr/>
        <a:lstStyle/>
        <a:p>
          <a:r>
            <a: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Complexity</a:t>
          </a:r>
          <a:endParaRPr lang="en-US" sz="13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B297F680-1B9D-415F-8403-BB82860F4654}" type="parTrans" cxnId="{CAB38CC4-6096-4825-BEF6-574E93BB0120}">
      <dgm:prSet/>
      <dgm:spPr/>
      <dgm:t>
        <a:bodyPr/>
        <a:lstStyle/>
        <a:p>
          <a:endParaRPr lang="en-US"/>
        </a:p>
      </dgm:t>
    </dgm:pt>
    <dgm:pt modelId="{A809E8BF-61C7-4D33-BB63-12CD2C77221B}" type="sibTrans" cxnId="{CAB38CC4-6096-4825-BEF6-574E93BB0120}">
      <dgm:prSet/>
      <dgm:spPr/>
      <dgm:t>
        <a:bodyPr/>
        <a:lstStyle/>
        <a:p>
          <a:endParaRPr lang="en-US"/>
        </a:p>
      </dgm:t>
    </dgm:pt>
    <dgm:pt modelId="{C4C8AA81-B033-46F5-9D3C-9C64B1DCEAF4}">
      <dgm:prSet phldrT="[Text]" custT="1"/>
      <dgm:spPr/>
      <dgm:t>
        <a:bodyPr/>
        <a:lstStyle/>
        <a:p>
          <a:r>
            <a: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Suitability</a:t>
          </a:r>
          <a:endParaRPr lang="en-US" sz="13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A612FA74-E827-45A8-BC69-C3D228736584}" type="parTrans" cxnId="{C7196C19-2B63-444C-8445-66D0E226A75A}">
      <dgm:prSet/>
      <dgm:spPr/>
      <dgm:t>
        <a:bodyPr/>
        <a:lstStyle/>
        <a:p>
          <a:endParaRPr lang="en-US"/>
        </a:p>
      </dgm:t>
    </dgm:pt>
    <dgm:pt modelId="{99D7860C-7D38-445A-98A3-00DB35C3D4FB}" type="sibTrans" cxnId="{C7196C19-2B63-444C-8445-66D0E226A75A}">
      <dgm:prSet/>
      <dgm:spPr/>
      <dgm:t>
        <a:bodyPr/>
        <a:lstStyle/>
        <a:p>
          <a:endParaRPr lang="en-US"/>
        </a:p>
      </dgm:t>
    </dgm:pt>
    <dgm:pt modelId="{2EF8AF45-771F-47CD-BFA9-A7F68A6976C3}">
      <dgm:prSet phldrT="[Text]" custT="1"/>
      <dgm:spPr/>
      <dgm:t>
        <a:bodyPr/>
        <a:lstStyle/>
        <a:p>
          <a:r>
            <a: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Reliability</a:t>
          </a:r>
          <a:endParaRPr lang="en-US" sz="13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0B1E2139-94A1-41F3-B0B7-BF15DB7EE717}" type="parTrans" cxnId="{F2E33DA0-D52F-4A4E-853F-3A4F9A523BE6}">
      <dgm:prSet/>
      <dgm:spPr/>
      <dgm:t>
        <a:bodyPr/>
        <a:lstStyle/>
        <a:p>
          <a:endParaRPr lang="en-US"/>
        </a:p>
      </dgm:t>
    </dgm:pt>
    <dgm:pt modelId="{EEE025F0-6EE3-49D9-912A-7CBBB374C786}" type="sibTrans" cxnId="{F2E33DA0-D52F-4A4E-853F-3A4F9A523BE6}">
      <dgm:prSet/>
      <dgm:spPr/>
      <dgm:t>
        <a:bodyPr/>
        <a:lstStyle/>
        <a:p>
          <a:endParaRPr lang="en-US"/>
        </a:p>
      </dgm:t>
    </dgm:pt>
    <dgm:pt modelId="{6D692E76-EBE6-4282-88BD-05C604BFE545}">
      <dgm:prSet phldrT="[Text]" custT="1"/>
      <dgm:spPr/>
      <dgm:t>
        <a:bodyPr/>
        <a:lstStyle/>
        <a:p>
          <a:r>
            <a: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Scalability</a:t>
          </a:r>
          <a:endParaRPr lang="en-US" sz="13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FE3059C-CC5C-4D10-99E3-DCF7E6EB826A}" type="parTrans" cxnId="{0C2AD01A-DB8E-4202-A9EB-C7E93531FF8D}">
      <dgm:prSet/>
      <dgm:spPr/>
      <dgm:t>
        <a:bodyPr/>
        <a:lstStyle/>
        <a:p>
          <a:endParaRPr lang="en-US"/>
        </a:p>
      </dgm:t>
    </dgm:pt>
    <dgm:pt modelId="{67FC1311-9EBB-46B8-9FA9-83D836DCC224}" type="sibTrans" cxnId="{0C2AD01A-DB8E-4202-A9EB-C7E93531FF8D}">
      <dgm:prSet/>
      <dgm:spPr/>
      <dgm:t>
        <a:bodyPr/>
        <a:lstStyle/>
        <a:p>
          <a:endParaRPr lang="en-US"/>
        </a:p>
      </dgm:t>
    </dgm:pt>
    <dgm:pt modelId="{978E565F-9777-4009-9B94-B47C4BDE3ADE}">
      <dgm:prSet phldrT="[Text]"/>
      <dgm:spPr/>
      <dgm:t>
        <a:bodyPr/>
        <a:lstStyle/>
        <a:p>
          <a:r>
            <a: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Maintenance</a:t>
          </a:r>
          <a:endParaRPr lang="en-US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D7CA14C3-97CD-4112-A112-5156FE258F3F}" type="parTrans" cxnId="{D00AAE97-48BD-42ED-B1B5-42B9312E251F}">
      <dgm:prSet/>
      <dgm:spPr/>
      <dgm:t>
        <a:bodyPr/>
        <a:lstStyle/>
        <a:p>
          <a:endParaRPr lang="en-US"/>
        </a:p>
      </dgm:t>
    </dgm:pt>
    <dgm:pt modelId="{3CB8CE1F-8A55-4B20-A48E-5AE680479187}" type="sibTrans" cxnId="{D00AAE97-48BD-42ED-B1B5-42B9312E251F}">
      <dgm:prSet/>
      <dgm:spPr/>
      <dgm:t>
        <a:bodyPr/>
        <a:lstStyle/>
        <a:p>
          <a:endParaRPr lang="en-US"/>
        </a:p>
      </dgm:t>
    </dgm:pt>
    <dgm:pt modelId="{43FB7DA2-DABF-468A-ACA2-B40CD969C533}">
      <dgm:prSet phldrT="[Text]" custT="1"/>
      <dgm:spPr/>
      <dgm:t>
        <a:bodyPr/>
        <a:lstStyle/>
        <a:p>
          <a:r>
            <a:rPr lang="en-US" sz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Performance</a:t>
          </a:r>
          <a:endParaRPr lang="en-US" sz="13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F47E4CAF-04FD-482F-8CD6-4D03F865994B}" type="parTrans" cxnId="{0FC3C308-E3AA-4B66-907C-5621A8E72834}">
      <dgm:prSet/>
      <dgm:spPr/>
      <dgm:t>
        <a:bodyPr/>
        <a:lstStyle/>
        <a:p>
          <a:endParaRPr lang="en-US"/>
        </a:p>
      </dgm:t>
    </dgm:pt>
    <dgm:pt modelId="{5AB38300-8B6D-491A-B84D-9419DBE16BD1}" type="sibTrans" cxnId="{0FC3C308-E3AA-4B66-907C-5621A8E72834}">
      <dgm:prSet/>
      <dgm:spPr/>
      <dgm:t>
        <a:bodyPr/>
        <a:lstStyle/>
        <a:p>
          <a:endParaRPr lang="en-US"/>
        </a:p>
      </dgm:t>
    </dgm:pt>
    <dgm:pt modelId="{DB9F2B27-3480-4783-BEE8-70062810D535}" type="pres">
      <dgm:prSet presAssocID="{0264CEDA-3C1F-4AE6-9039-7FBFD92395A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5E8CBE7-38A4-4F07-B799-E5349AFE290A}" type="pres">
      <dgm:prSet presAssocID="{1862914F-EA00-4F24-B68F-C416126A5EF7}" presName="Parent" presStyleLbl="node0" presStyleIdx="0" presStyleCnt="1" custLinFactNeighborX="344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2CE86DB4-15AC-48D4-8488-3B075BE5F863}" type="pres">
      <dgm:prSet presAssocID="{19CDA6E1-C64B-427E-9E8E-637578819647}" presName="Accent1" presStyleCnt="0"/>
      <dgm:spPr/>
    </dgm:pt>
    <dgm:pt modelId="{6F49E311-9C08-469A-B573-D843A07A8BBA}" type="pres">
      <dgm:prSet presAssocID="{19CDA6E1-C64B-427E-9E8E-637578819647}" presName="Accent" presStyleLbl="bgShp" presStyleIdx="0" presStyleCnt="6"/>
      <dgm:spPr/>
    </dgm:pt>
    <dgm:pt modelId="{85A4D32A-5894-4950-8BD5-DE9E9CD1C179}" type="pres">
      <dgm:prSet presAssocID="{19CDA6E1-C64B-427E-9E8E-637578819647}" presName="Child1" presStyleLbl="node1" presStyleIdx="0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FC7D7-0B2D-44DD-A7CB-C3C7675853F4}" type="pres">
      <dgm:prSet presAssocID="{C4C8AA81-B033-46F5-9D3C-9C64B1DCEAF4}" presName="Accent2" presStyleCnt="0"/>
      <dgm:spPr/>
    </dgm:pt>
    <dgm:pt modelId="{B4E2688F-FF8F-4E85-AA1B-B116CDEE401D}" type="pres">
      <dgm:prSet presAssocID="{C4C8AA81-B033-46F5-9D3C-9C64B1DCEAF4}" presName="Accent" presStyleLbl="bgShp" presStyleIdx="1" presStyleCnt="6"/>
      <dgm:spPr/>
    </dgm:pt>
    <dgm:pt modelId="{B92E7E4D-99AD-4672-B085-BDD76CBC0A48}" type="pres">
      <dgm:prSet presAssocID="{C4C8AA81-B033-46F5-9D3C-9C64B1DCEAF4}" presName="Child2" presStyleLbl="node1" presStyleIdx="1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BED9-98F0-4061-93D7-41E2A6947FF3}" type="pres">
      <dgm:prSet presAssocID="{2EF8AF45-771F-47CD-BFA9-A7F68A6976C3}" presName="Accent3" presStyleCnt="0"/>
      <dgm:spPr/>
    </dgm:pt>
    <dgm:pt modelId="{245D9CA6-5451-41AF-9952-74CFA25C5A04}" type="pres">
      <dgm:prSet presAssocID="{2EF8AF45-771F-47CD-BFA9-A7F68A6976C3}" presName="Accent" presStyleLbl="bgShp" presStyleIdx="2" presStyleCnt="6"/>
      <dgm:spPr/>
    </dgm:pt>
    <dgm:pt modelId="{6A023A3D-3DC1-4BC3-9CDB-981D8AAE64F4}" type="pres">
      <dgm:prSet presAssocID="{2EF8AF45-771F-47CD-BFA9-A7F68A6976C3}" presName="Child3" presStyleLbl="node1" presStyleIdx="2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C4853-9919-43F9-B8A9-80E16136C0CD}" type="pres">
      <dgm:prSet presAssocID="{6D692E76-EBE6-4282-88BD-05C604BFE545}" presName="Accent4" presStyleCnt="0"/>
      <dgm:spPr/>
    </dgm:pt>
    <dgm:pt modelId="{C01DF3E4-324C-48E3-83F7-722DB63EF3EC}" type="pres">
      <dgm:prSet presAssocID="{6D692E76-EBE6-4282-88BD-05C604BFE545}" presName="Accent" presStyleLbl="bgShp" presStyleIdx="3" presStyleCnt="6"/>
      <dgm:spPr/>
    </dgm:pt>
    <dgm:pt modelId="{8CBAC9C7-082D-4AB4-88E8-15D12204825C}" type="pres">
      <dgm:prSet presAssocID="{6D692E76-EBE6-4282-88BD-05C604BFE545}" presName="Child4" presStyleLbl="node1" presStyleIdx="3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19E41-3F8F-4E80-8E34-768E07E2B191}" type="pres">
      <dgm:prSet presAssocID="{978E565F-9777-4009-9B94-B47C4BDE3ADE}" presName="Accent5" presStyleCnt="0"/>
      <dgm:spPr/>
    </dgm:pt>
    <dgm:pt modelId="{C51B6255-FFED-4C0F-A5F4-2F0053478911}" type="pres">
      <dgm:prSet presAssocID="{978E565F-9777-4009-9B94-B47C4BDE3ADE}" presName="Accent" presStyleLbl="bgShp" presStyleIdx="4" presStyleCnt="6"/>
      <dgm:spPr/>
    </dgm:pt>
    <dgm:pt modelId="{6420177B-21D7-4900-8E23-8E6665121806}" type="pres">
      <dgm:prSet presAssocID="{978E565F-9777-4009-9B94-B47C4BDE3ADE}" presName="Child5" presStyleLbl="node1" presStyleIdx="4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335BB-7F57-4BD1-98DC-B21F204E209A}" type="pres">
      <dgm:prSet presAssocID="{43FB7DA2-DABF-468A-ACA2-B40CD969C533}" presName="Accent6" presStyleCnt="0"/>
      <dgm:spPr/>
    </dgm:pt>
    <dgm:pt modelId="{E84E3D25-910F-4A60-8242-48ECF23BE9AC}" type="pres">
      <dgm:prSet presAssocID="{43FB7DA2-DABF-468A-ACA2-B40CD969C533}" presName="Accent" presStyleLbl="bgShp" presStyleIdx="5" presStyleCnt="6"/>
      <dgm:spPr/>
    </dgm:pt>
    <dgm:pt modelId="{677D8A63-29EE-48F9-801F-2461A0DF0721}" type="pres">
      <dgm:prSet presAssocID="{43FB7DA2-DABF-468A-ACA2-B40CD969C533}" presName="Child6" presStyleLbl="node1" presStyleIdx="5" presStyleCnt="6" custLinFactNeighborX="4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38CC4-6096-4825-BEF6-574E93BB0120}" srcId="{1862914F-EA00-4F24-B68F-C416126A5EF7}" destId="{19CDA6E1-C64B-427E-9E8E-637578819647}" srcOrd="0" destOrd="0" parTransId="{B297F680-1B9D-415F-8403-BB82860F4654}" sibTransId="{A809E8BF-61C7-4D33-BB63-12CD2C77221B}"/>
    <dgm:cxn modelId="{B5D7E10B-086C-4FE7-BF74-98EE927ABD45}" type="presOf" srcId="{2EF8AF45-771F-47CD-BFA9-A7F68A6976C3}" destId="{6A023A3D-3DC1-4BC3-9CDB-981D8AAE64F4}" srcOrd="0" destOrd="0" presId="urn:microsoft.com/office/officeart/2011/layout/HexagonRadial"/>
    <dgm:cxn modelId="{66FB0458-3A72-46D9-93F5-2FB2D02EF30C}" type="presOf" srcId="{1862914F-EA00-4F24-B68F-C416126A5EF7}" destId="{65E8CBE7-38A4-4F07-B799-E5349AFE290A}" srcOrd="0" destOrd="0" presId="urn:microsoft.com/office/officeart/2011/layout/HexagonRadial"/>
    <dgm:cxn modelId="{47838DA6-5BDF-41A2-941A-A97147E7E2B3}" type="presOf" srcId="{C4C8AA81-B033-46F5-9D3C-9C64B1DCEAF4}" destId="{B92E7E4D-99AD-4672-B085-BDD76CBC0A48}" srcOrd="0" destOrd="0" presId="urn:microsoft.com/office/officeart/2011/layout/HexagonRadial"/>
    <dgm:cxn modelId="{0FC3C308-E3AA-4B66-907C-5621A8E72834}" srcId="{1862914F-EA00-4F24-B68F-C416126A5EF7}" destId="{43FB7DA2-DABF-468A-ACA2-B40CD969C533}" srcOrd="5" destOrd="0" parTransId="{F47E4CAF-04FD-482F-8CD6-4D03F865994B}" sibTransId="{5AB38300-8B6D-491A-B84D-9419DBE16BD1}"/>
    <dgm:cxn modelId="{0C2AD01A-DB8E-4202-A9EB-C7E93531FF8D}" srcId="{1862914F-EA00-4F24-B68F-C416126A5EF7}" destId="{6D692E76-EBE6-4282-88BD-05C604BFE545}" srcOrd="3" destOrd="0" parTransId="{8FE3059C-CC5C-4D10-99E3-DCF7E6EB826A}" sibTransId="{67FC1311-9EBB-46B8-9FA9-83D836DCC224}"/>
    <dgm:cxn modelId="{B36E54F1-BB19-444D-8AFE-8355B6DE9EA4}" type="presOf" srcId="{978E565F-9777-4009-9B94-B47C4BDE3ADE}" destId="{6420177B-21D7-4900-8E23-8E6665121806}" srcOrd="0" destOrd="0" presId="urn:microsoft.com/office/officeart/2011/layout/HexagonRadial"/>
    <dgm:cxn modelId="{D00AAE97-48BD-42ED-B1B5-42B9312E251F}" srcId="{1862914F-EA00-4F24-B68F-C416126A5EF7}" destId="{978E565F-9777-4009-9B94-B47C4BDE3ADE}" srcOrd="4" destOrd="0" parTransId="{D7CA14C3-97CD-4112-A112-5156FE258F3F}" sibTransId="{3CB8CE1F-8A55-4B20-A48E-5AE680479187}"/>
    <dgm:cxn modelId="{F0CBB2CB-724E-4431-85A0-74D783A6D95E}" srcId="{0264CEDA-3C1F-4AE6-9039-7FBFD92395AF}" destId="{1862914F-EA00-4F24-B68F-C416126A5EF7}" srcOrd="0" destOrd="0" parTransId="{335B20AF-20B8-49A7-8272-9866B43627C3}" sibTransId="{790D1397-C6FC-453B-8726-F2309E502D0A}"/>
    <dgm:cxn modelId="{94BF62AD-C2B4-4983-9395-2514FD04C388}" type="presOf" srcId="{19CDA6E1-C64B-427E-9E8E-637578819647}" destId="{85A4D32A-5894-4950-8BD5-DE9E9CD1C179}" srcOrd="0" destOrd="0" presId="urn:microsoft.com/office/officeart/2011/layout/HexagonRadial"/>
    <dgm:cxn modelId="{9AB774A0-7A64-49CB-B5E7-EBE2CED1AEE7}" type="presOf" srcId="{6D692E76-EBE6-4282-88BD-05C604BFE545}" destId="{8CBAC9C7-082D-4AB4-88E8-15D12204825C}" srcOrd="0" destOrd="0" presId="urn:microsoft.com/office/officeart/2011/layout/HexagonRadial"/>
    <dgm:cxn modelId="{74FB0993-3271-4C4C-8278-8A0BDE3FC129}" type="presOf" srcId="{0264CEDA-3C1F-4AE6-9039-7FBFD92395AF}" destId="{DB9F2B27-3480-4783-BEE8-70062810D535}" srcOrd="0" destOrd="0" presId="urn:microsoft.com/office/officeart/2011/layout/HexagonRadial"/>
    <dgm:cxn modelId="{C7196C19-2B63-444C-8445-66D0E226A75A}" srcId="{1862914F-EA00-4F24-B68F-C416126A5EF7}" destId="{C4C8AA81-B033-46F5-9D3C-9C64B1DCEAF4}" srcOrd="1" destOrd="0" parTransId="{A612FA74-E827-45A8-BC69-C3D228736584}" sibTransId="{99D7860C-7D38-445A-98A3-00DB35C3D4FB}"/>
    <dgm:cxn modelId="{D5FDDBB7-9B3D-4F6E-82B6-A23B425FC424}" type="presOf" srcId="{43FB7DA2-DABF-468A-ACA2-B40CD969C533}" destId="{677D8A63-29EE-48F9-801F-2461A0DF0721}" srcOrd="0" destOrd="0" presId="urn:microsoft.com/office/officeart/2011/layout/HexagonRadial"/>
    <dgm:cxn modelId="{F2E33DA0-D52F-4A4E-853F-3A4F9A523BE6}" srcId="{1862914F-EA00-4F24-B68F-C416126A5EF7}" destId="{2EF8AF45-771F-47CD-BFA9-A7F68A6976C3}" srcOrd="2" destOrd="0" parTransId="{0B1E2139-94A1-41F3-B0B7-BF15DB7EE717}" sibTransId="{EEE025F0-6EE3-49D9-912A-7CBBB374C786}"/>
    <dgm:cxn modelId="{60F05BB8-ED85-4F8A-A1E1-327824EAE560}" type="presParOf" srcId="{DB9F2B27-3480-4783-BEE8-70062810D535}" destId="{65E8CBE7-38A4-4F07-B799-E5349AFE290A}" srcOrd="0" destOrd="0" presId="urn:microsoft.com/office/officeart/2011/layout/HexagonRadial"/>
    <dgm:cxn modelId="{E5E07B5E-1FEC-41DE-A155-882047A7D5E6}" type="presParOf" srcId="{DB9F2B27-3480-4783-BEE8-70062810D535}" destId="{2CE86DB4-15AC-48D4-8488-3B075BE5F863}" srcOrd="1" destOrd="0" presId="urn:microsoft.com/office/officeart/2011/layout/HexagonRadial"/>
    <dgm:cxn modelId="{AE0A082E-76C4-4AE3-AFEC-5EC3A652D783}" type="presParOf" srcId="{2CE86DB4-15AC-48D4-8488-3B075BE5F863}" destId="{6F49E311-9C08-469A-B573-D843A07A8BBA}" srcOrd="0" destOrd="0" presId="urn:microsoft.com/office/officeart/2011/layout/HexagonRadial"/>
    <dgm:cxn modelId="{73F3ACF0-E014-426C-A41D-6A0EE49C70E7}" type="presParOf" srcId="{DB9F2B27-3480-4783-BEE8-70062810D535}" destId="{85A4D32A-5894-4950-8BD5-DE9E9CD1C179}" srcOrd="2" destOrd="0" presId="urn:microsoft.com/office/officeart/2011/layout/HexagonRadial"/>
    <dgm:cxn modelId="{BC56FF4B-7B4E-4EE2-B0E2-7896DD74C924}" type="presParOf" srcId="{DB9F2B27-3480-4783-BEE8-70062810D535}" destId="{4B9FC7D7-0B2D-44DD-A7CB-C3C7675853F4}" srcOrd="3" destOrd="0" presId="urn:microsoft.com/office/officeart/2011/layout/HexagonRadial"/>
    <dgm:cxn modelId="{0B0261AE-565E-4393-BAC5-557B02E264AD}" type="presParOf" srcId="{4B9FC7D7-0B2D-44DD-A7CB-C3C7675853F4}" destId="{B4E2688F-FF8F-4E85-AA1B-B116CDEE401D}" srcOrd="0" destOrd="0" presId="urn:microsoft.com/office/officeart/2011/layout/HexagonRadial"/>
    <dgm:cxn modelId="{54DD7802-1E19-4885-AC18-088C49ACFCE3}" type="presParOf" srcId="{DB9F2B27-3480-4783-BEE8-70062810D535}" destId="{B92E7E4D-99AD-4672-B085-BDD76CBC0A48}" srcOrd="4" destOrd="0" presId="urn:microsoft.com/office/officeart/2011/layout/HexagonRadial"/>
    <dgm:cxn modelId="{88F27365-168D-4E74-9E98-D39B0A1BF4B5}" type="presParOf" srcId="{DB9F2B27-3480-4783-BEE8-70062810D535}" destId="{52F3BED9-98F0-4061-93D7-41E2A6947FF3}" srcOrd="5" destOrd="0" presId="urn:microsoft.com/office/officeart/2011/layout/HexagonRadial"/>
    <dgm:cxn modelId="{170FA4D2-AF8C-4C24-A28A-747958D3314D}" type="presParOf" srcId="{52F3BED9-98F0-4061-93D7-41E2A6947FF3}" destId="{245D9CA6-5451-41AF-9952-74CFA25C5A04}" srcOrd="0" destOrd="0" presId="urn:microsoft.com/office/officeart/2011/layout/HexagonRadial"/>
    <dgm:cxn modelId="{B6683956-5FA6-48F0-AFB9-9CBEEDC3AE1C}" type="presParOf" srcId="{DB9F2B27-3480-4783-BEE8-70062810D535}" destId="{6A023A3D-3DC1-4BC3-9CDB-981D8AAE64F4}" srcOrd="6" destOrd="0" presId="urn:microsoft.com/office/officeart/2011/layout/HexagonRadial"/>
    <dgm:cxn modelId="{442B5F35-138E-428A-A3B5-66A9235B5744}" type="presParOf" srcId="{DB9F2B27-3480-4783-BEE8-70062810D535}" destId="{0CCC4853-9919-43F9-B8A9-80E16136C0CD}" srcOrd="7" destOrd="0" presId="urn:microsoft.com/office/officeart/2011/layout/HexagonRadial"/>
    <dgm:cxn modelId="{2BEE69E7-6DE4-4DD7-9D0D-2D7CF4F1D5DD}" type="presParOf" srcId="{0CCC4853-9919-43F9-B8A9-80E16136C0CD}" destId="{C01DF3E4-324C-48E3-83F7-722DB63EF3EC}" srcOrd="0" destOrd="0" presId="urn:microsoft.com/office/officeart/2011/layout/HexagonRadial"/>
    <dgm:cxn modelId="{3E3CA518-7D47-4092-8214-E13DE347DD2F}" type="presParOf" srcId="{DB9F2B27-3480-4783-BEE8-70062810D535}" destId="{8CBAC9C7-082D-4AB4-88E8-15D12204825C}" srcOrd="8" destOrd="0" presId="urn:microsoft.com/office/officeart/2011/layout/HexagonRadial"/>
    <dgm:cxn modelId="{4858C0BE-59EF-41BB-962C-4B313A916B7D}" type="presParOf" srcId="{DB9F2B27-3480-4783-BEE8-70062810D535}" destId="{E8F19E41-3F8F-4E80-8E34-768E07E2B191}" srcOrd="9" destOrd="0" presId="urn:microsoft.com/office/officeart/2011/layout/HexagonRadial"/>
    <dgm:cxn modelId="{DF589679-5399-44A9-BA2C-5C63EA9731D1}" type="presParOf" srcId="{E8F19E41-3F8F-4E80-8E34-768E07E2B191}" destId="{C51B6255-FFED-4C0F-A5F4-2F0053478911}" srcOrd="0" destOrd="0" presId="urn:microsoft.com/office/officeart/2011/layout/HexagonRadial"/>
    <dgm:cxn modelId="{BF3553BB-796D-48A7-9DA4-DC9F169D030D}" type="presParOf" srcId="{DB9F2B27-3480-4783-BEE8-70062810D535}" destId="{6420177B-21D7-4900-8E23-8E6665121806}" srcOrd="10" destOrd="0" presId="urn:microsoft.com/office/officeart/2011/layout/HexagonRadial"/>
    <dgm:cxn modelId="{1F6524AC-B7C1-41D8-89D8-BDB2611A07C7}" type="presParOf" srcId="{DB9F2B27-3480-4783-BEE8-70062810D535}" destId="{33D335BB-7F57-4BD1-98DC-B21F204E209A}" srcOrd="11" destOrd="0" presId="urn:microsoft.com/office/officeart/2011/layout/HexagonRadial"/>
    <dgm:cxn modelId="{EB014E8B-E5E0-49B9-9836-5A234FEB184C}" type="presParOf" srcId="{33D335BB-7F57-4BD1-98DC-B21F204E209A}" destId="{E84E3D25-910F-4A60-8242-48ECF23BE9AC}" srcOrd="0" destOrd="0" presId="urn:microsoft.com/office/officeart/2011/layout/HexagonRadial"/>
    <dgm:cxn modelId="{660AE807-9DAE-4D79-8EE4-D15577D334EE}" type="presParOf" srcId="{DB9F2B27-3480-4783-BEE8-70062810D535}" destId="{677D8A63-29EE-48F9-801F-2461A0DF0721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89D1E2-6D6B-4FEB-89B8-E8B17BBD9FC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05120-7568-4F28-BE60-84C02D7968D8}">
      <dgm:prSet phldrT="[Text]" custT="1"/>
      <dgm:spPr>
        <a:solidFill>
          <a:schemeClr val="bg1">
            <a:lumMod val="75000"/>
          </a:schemeClr>
        </a:solidFill>
      </dgm:spPr>
      <dgm:t>
        <a:bodyPr anchor="t" anchorCtr="0"/>
        <a:lstStyle/>
        <a:p>
          <a:r>
            <a:rPr lang="en-US" sz="25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Open Source</a:t>
          </a:r>
          <a:endParaRPr lang="en-US" sz="25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8FDB0EF-F98E-46E0-B128-E2C6B55AE351}" type="parTrans" cxnId="{719ADC3D-8BA9-490F-9A40-BB7E092D84EC}">
      <dgm:prSet/>
      <dgm:spPr/>
      <dgm:t>
        <a:bodyPr/>
        <a:lstStyle/>
        <a:p>
          <a:endParaRPr lang="en-US"/>
        </a:p>
      </dgm:t>
    </dgm:pt>
    <dgm:pt modelId="{A6D98BA1-DB9E-4D55-97F0-8860AE603C81}" type="sibTrans" cxnId="{719ADC3D-8BA9-490F-9A40-BB7E092D84EC}">
      <dgm:prSet/>
      <dgm:spPr/>
      <dgm:t>
        <a:bodyPr/>
        <a:lstStyle/>
        <a:p>
          <a:endParaRPr lang="en-US"/>
        </a:p>
      </dgm:t>
    </dgm:pt>
    <dgm:pt modelId="{C7B3A40E-26C6-43C9-820A-AB6DE1DB3BFA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 bIns="0" anchor="t" anchorCtr="0"/>
        <a:lstStyle/>
        <a:p>
          <a:r>
            <a:rPr lang="en-US" sz="25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Close Source</a:t>
          </a:r>
          <a:endParaRPr lang="en-US" sz="25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45D5A3F6-ECFF-4109-92E9-0DB2A0350F21}" type="parTrans" cxnId="{ECCCD2AF-1B17-4D67-9DF0-1243016F1C6D}">
      <dgm:prSet/>
      <dgm:spPr/>
      <dgm:t>
        <a:bodyPr/>
        <a:lstStyle/>
        <a:p>
          <a:endParaRPr lang="en-US"/>
        </a:p>
      </dgm:t>
    </dgm:pt>
    <dgm:pt modelId="{9C39A3A3-5C6C-4E58-A671-FB3E1742280F}" type="sibTrans" cxnId="{ECCCD2AF-1B17-4D67-9DF0-1243016F1C6D}">
      <dgm:prSet/>
      <dgm:spPr/>
      <dgm:t>
        <a:bodyPr/>
        <a:lstStyle/>
        <a:p>
          <a:endParaRPr lang="en-US"/>
        </a:p>
      </dgm:t>
    </dgm:pt>
    <dgm:pt modelId="{948DF908-ADE7-4C7B-BF21-BA9C9AB07CFF}" type="pres">
      <dgm:prSet presAssocID="{C489D1E2-6D6B-4FEB-89B8-E8B17BBD9FC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F0DE1AA-06C5-48CC-A6F3-3A4B6BA12CAC}" type="pres">
      <dgm:prSet presAssocID="{D0E05120-7568-4F28-BE60-84C02D7968D8}" presName="vertOne" presStyleCnt="0"/>
      <dgm:spPr/>
    </dgm:pt>
    <dgm:pt modelId="{1008BAD1-B536-49C2-8553-29C2562BAB05}" type="pres">
      <dgm:prSet presAssocID="{D0E05120-7568-4F28-BE60-84C02D7968D8}" presName="txOn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74B4B1-109B-4C95-9F9D-47346EFE79C5}" type="pres">
      <dgm:prSet presAssocID="{D0E05120-7568-4F28-BE60-84C02D7968D8}" presName="horzOne" presStyleCnt="0"/>
      <dgm:spPr/>
    </dgm:pt>
    <dgm:pt modelId="{CE37EC9F-C902-48AA-9BD9-53FF924728AA}" type="pres">
      <dgm:prSet presAssocID="{A6D98BA1-DB9E-4D55-97F0-8860AE603C81}" presName="sibSpaceOne" presStyleCnt="0"/>
      <dgm:spPr/>
    </dgm:pt>
    <dgm:pt modelId="{AB447864-DB2E-4830-8408-23696D19CEAC}" type="pres">
      <dgm:prSet presAssocID="{C7B3A40E-26C6-43C9-820A-AB6DE1DB3BFA}" presName="vertOne" presStyleCnt="0"/>
      <dgm:spPr/>
    </dgm:pt>
    <dgm:pt modelId="{1E817858-6A08-48AA-AC41-AA5A800C2024}" type="pres">
      <dgm:prSet presAssocID="{C7B3A40E-26C6-43C9-820A-AB6DE1DB3BFA}" presName="txOne" presStyleLbl="node0" presStyleIdx="1" presStyleCnt="2" custLinFactNeighborX="1331" custLinFactNeighborY="1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1A41A5-D681-4B1D-AE08-35F0EC26D6CF}" type="pres">
      <dgm:prSet presAssocID="{C7B3A40E-26C6-43C9-820A-AB6DE1DB3BFA}" presName="horzOne" presStyleCnt="0"/>
      <dgm:spPr/>
    </dgm:pt>
  </dgm:ptLst>
  <dgm:cxnLst>
    <dgm:cxn modelId="{ECCCD2AF-1B17-4D67-9DF0-1243016F1C6D}" srcId="{C489D1E2-6D6B-4FEB-89B8-E8B17BBD9FCF}" destId="{C7B3A40E-26C6-43C9-820A-AB6DE1DB3BFA}" srcOrd="1" destOrd="0" parTransId="{45D5A3F6-ECFF-4109-92E9-0DB2A0350F21}" sibTransId="{9C39A3A3-5C6C-4E58-A671-FB3E1742280F}"/>
    <dgm:cxn modelId="{C9A2C19B-D333-4211-9B01-32AA716362AF}" type="presOf" srcId="{D0E05120-7568-4F28-BE60-84C02D7968D8}" destId="{1008BAD1-B536-49C2-8553-29C2562BAB05}" srcOrd="0" destOrd="0" presId="urn:microsoft.com/office/officeart/2005/8/layout/hierarchy4"/>
    <dgm:cxn modelId="{77C47E2E-D452-4CDA-AFD0-6718DD078484}" type="presOf" srcId="{C7B3A40E-26C6-43C9-820A-AB6DE1DB3BFA}" destId="{1E817858-6A08-48AA-AC41-AA5A800C2024}" srcOrd="0" destOrd="0" presId="urn:microsoft.com/office/officeart/2005/8/layout/hierarchy4"/>
    <dgm:cxn modelId="{719ADC3D-8BA9-490F-9A40-BB7E092D84EC}" srcId="{C489D1E2-6D6B-4FEB-89B8-E8B17BBD9FCF}" destId="{D0E05120-7568-4F28-BE60-84C02D7968D8}" srcOrd="0" destOrd="0" parTransId="{88FDB0EF-F98E-46E0-B128-E2C6B55AE351}" sibTransId="{A6D98BA1-DB9E-4D55-97F0-8860AE603C81}"/>
    <dgm:cxn modelId="{ACDD0D3D-F230-4863-A427-B13FD14BC0F4}" type="presOf" srcId="{C489D1E2-6D6B-4FEB-89B8-E8B17BBD9FCF}" destId="{948DF908-ADE7-4C7B-BF21-BA9C9AB07CFF}" srcOrd="0" destOrd="0" presId="urn:microsoft.com/office/officeart/2005/8/layout/hierarchy4"/>
    <dgm:cxn modelId="{686A82C2-3811-47BB-9229-78B4F1A67609}" type="presParOf" srcId="{948DF908-ADE7-4C7B-BF21-BA9C9AB07CFF}" destId="{6F0DE1AA-06C5-48CC-A6F3-3A4B6BA12CAC}" srcOrd="0" destOrd="0" presId="urn:microsoft.com/office/officeart/2005/8/layout/hierarchy4"/>
    <dgm:cxn modelId="{E2663552-E5CF-49B5-BAE2-CBDD8D5D8F30}" type="presParOf" srcId="{6F0DE1AA-06C5-48CC-A6F3-3A4B6BA12CAC}" destId="{1008BAD1-B536-49C2-8553-29C2562BAB05}" srcOrd="0" destOrd="0" presId="urn:microsoft.com/office/officeart/2005/8/layout/hierarchy4"/>
    <dgm:cxn modelId="{6E8DC72E-CCE8-4F68-BE48-1253D614F536}" type="presParOf" srcId="{6F0DE1AA-06C5-48CC-A6F3-3A4B6BA12CAC}" destId="{F674B4B1-109B-4C95-9F9D-47346EFE79C5}" srcOrd="1" destOrd="0" presId="urn:microsoft.com/office/officeart/2005/8/layout/hierarchy4"/>
    <dgm:cxn modelId="{26F45C14-995E-4E33-BB84-7A895C213985}" type="presParOf" srcId="{948DF908-ADE7-4C7B-BF21-BA9C9AB07CFF}" destId="{CE37EC9F-C902-48AA-9BD9-53FF924728AA}" srcOrd="1" destOrd="0" presId="urn:microsoft.com/office/officeart/2005/8/layout/hierarchy4"/>
    <dgm:cxn modelId="{D82FE0F1-678E-4D6C-9A04-16CF7BF575C8}" type="presParOf" srcId="{948DF908-ADE7-4C7B-BF21-BA9C9AB07CFF}" destId="{AB447864-DB2E-4830-8408-23696D19CEAC}" srcOrd="2" destOrd="0" presId="urn:microsoft.com/office/officeart/2005/8/layout/hierarchy4"/>
    <dgm:cxn modelId="{E1D38F38-3592-4CE8-B88E-0A5E812A5266}" type="presParOf" srcId="{AB447864-DB2E-4830-8408-23696D19CEAC}" destId="{1E817858-6A08-48AA-AC41-AA5A800C2024}" srcOrd="0" destOrd="0" presId="urn:microsoft.com/office/officeart/2005/8/layout/hierarchy4"/>
    <dgm:cxn modelId="{D192EE9B-C980-4219-9E2C-E8F354F4D591}" type="presParOf" srcId="{AB447864-DB2E-4830-8408-23696D19CEAC}" destId="{F11A41A5-D681-4B1D-AE08-35F0EC26D6C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7D172B-19BB-4610-95B1-E95E5692A0DE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FA600B3-4742-4A62-9034-30CF7937F3C7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 anchor="t"/>
        <a:lstStyle/>
        <a:p>
          <a:pPr algn="just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460BCBB-4640-48E1-A654-09A7CA6A7EA8}" type="parTrans" cxnId="{B591A4DD-C18D-434F-B3A2-D8E12E299642}">
      <dgm:prSet/>
      <dgm:spPr/>
      <dgm:t>
        <a:bodyPr/>
        <a:lstStyle/>
        <a:p>
          <a:endParaRPr lang="en-US"/>
        </a:p>
      </dgm:t>
    </dgm:pt>
    <dgm:pt modelId="{A8267DC5-982E-4BD1-8BD8-5AB2D90BBEBE}" type="sibTrans" cxnId="{B591A4DD-C18D-434F-B3A2-D8E12E299642}">
      <dgm:prSet/>
      <dgm:spPr/>
      <dgm:t>
        <a:bodyPr/>
        <a:lstStyle/>
        <a:p>
          <a:endParaRPr lang="en-US"/>
        </a:p>
      </dgm:t>
    </dgm:pt>
    <dgm:pt modelId="{0409EAB3-9D58-4B8E-8800-CF17D8E18219}">
      <dgm:prSet phldrT="[Text]" custT="1"/>
      <dgm:spPr>
        <a:solidFill>
          <a:srgbClr val="00B0F0"/>
        </a:solidFill>
      </dgm:spPr>
      <dgm:t>
        <a:bodyPr anchor="t"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5AE60B6-4A1D-430B-B7CB-DDAF1E7C9201}" type="parTrans" cxnId="{A026022B-1616-4B1B-A2A4-974515DE6717}">
      <dgm:prSet/>
      <dgm:spPr/>
      <dgm:t>
        <a:bodyPr/>
        <a:lstStyle/>
        <a:p>
          <a:endParaRPr lang="en-US"/>
        </a:p>
      </dgm:t>
    </dgm:pt>
    <dgm:pt modelId="{22D647CB-15B3-491E-B6F1-7462956788BF}" type="sibTrans" cxnId="{A026022B-1616-4B1B-A2A4-974515DE6717}">
      <dgm:prSet/>
      <dgm:spPr/>
      <dgm:t>
        <a:bodyPr/>
        <a:lstStyle/>
        <a:p>
          <a:endParaRPr lang="en-US"/>
        </a:p>
      </dgm:t>
    </dgm:pt>
    <dgm:pt modelId="{7EE8DD15-8AF4-481A-AF28-3B653C8E197D}" type="pres">
      <dgm:prSet presAssocID="{197D172B-19BB-4610-95B1-E95E5692A0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E3F943-233D-4756-9D68-43B79AC81C98}" type="pres">
      <dgm:prSet presAssocID="{0FA600B3-4742-4A62-9034-30CF7937F3C7}" presName="vertOne" presStyleCnt="0"/>
      <dgm:spPr/>
    </dgm:pt>
    <dgm:pt modelId="{C8D4B571-FE9D-4C3C-837F-FE6A1C66CE80}" type="pres">
      <dgm:prSet presAssocID="{0FA600B3-4742-4A62-9034-30CF7937F3C7}" presName="txOne" presStyleLbl="node0" presStyleIdx="0" presStyleCnt="1" custLinFactY="6436" custLinFactNeighborX="-318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010BE3-C6E1-40C7-B8D5-4AD08C816786}" type="pres">
      <dgm:prSet presAssocID="{0FA600B3-4742-4A62-9034-30CF7937F3C7}" presName="parTransOne" presStyleCnt="0"/>
      <dgm:spPr/>
    </dgm:pt>
    <dgm:pt modelId="{96551BE4-D08D-49D7-AC70-9B8AD19225F5}" type="pres">
      <dgm:prSet presAssocID="{0FA600B3-4742-4A62-9034-30CF7937F3C7}" presName="horzOne" presStyleCnt="0"/>
      <dgm:spPr/>
    </dgm:pt>
    <dgm:pt modelId="{68B35984-9B18-4B27-B7AC-5026FACF0E05}" type="pres">
      <dgm:prSet presAssocID="{0409EAB3-9D58-4B8E-8800-CF17D8E18219}" presName="vertTwo" presStyleCnt="0"/>
      <dgm:spPr/>
    </dgm:pt>
    <dgm:pt modelId="{43591816-BF31-4EE5-8090-590B7BCB113B}" type="pres">
      <dgm:prSet presAssocID="{0409EAB3-9D58-4B8E-8800-CF17D8E18219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A69047-9CB4-4967-9B17-28F6077FE91F}" type="pres">
      <dgm:prSet presAssocID="{0409EAB3-9D58-4B8E-8800-CF17D8E18219}" presName="horzTwo" presStyleCnt="0"/>
      <dgm:spPr/>
    </dgm:pt>
  </dgm:ptLst>
  <dgm:cxnLst>
    <dgm:cxn modelId="{B591A4DD-C18D-434F-B3A2-D8E12E299642}" srcId="{197D172B-19BB-4610-95B1-E95E5692A0DE}" destId="{0FA600B3-4742-4A62-9034-30CF7937F3C7}" srcOrd="0" destOrd="0" parTransId="{8460BCBB-4640-48E1-A654-09A7CA6A7EA8}" sibTransId="{A8267DC5-982E-4BD1-8BD8-5AB2D90BBEBE}"/>
    <dgm:cxn modelId="{A026022B-1616-4B1B-A2A4-974515DE6717}" srcId="{0FA600B3-4742-4A62-9034-30CF7937F3C7}" destId="{0409EAB3-9D58-4B8E-8800-CF17D8E18219}" srcOrd="0" destOrd="0" parTransId="{95AE60B6-4A1D-430B-B7CB-DDAF1E7C9201}" sibTransId="{22D647CB-15B3-491E-B6F1-7462956788BF}"/>
    <dgm:cxn modelId="{6FB8E0FD-7AF9-45DC-B30F-B4F6AC4F7C94}" type="presOf" srcId="{0409EAB3-9D58-4B8E-8800-CF17D8E18219}" destId="{43591816-BF31-4EE5-8090-590B7BCB113B}" srcOrd="0" destOrd="0" presId="urn:microsoft.com/office/officeart/2005/8/layout/architecture"/>
    <dgm:cxn modelId="{71ADED7D-8BC5-4490-8322-6AF86E9F0770}" type="presOf" srcId="{0FA600B3-4742-4A62-9034-30CF7937F3C7}" destId="{C8D4B571-FE9D-4C3C-837F-FE6A1C66CE80}" srcOrd="0" destOrd="0" presId="urn:microsoft.com/office/officeart/2005/8/layout/architecture"/>
    <dgm:cxn modelId="{BC8A9B59-3E33-488C-AF26-A68A206CFAF2}" type="presOf" srcId="{197D172B-19BB-4610-95B1-E95E5692A0DE}" destId="{7EE8DD15-8AF4-481A-AF28-3B653C8E197D}" srcOrd="0" destOrd="0" presId="urn:microsoft.com/office/officeart/2005/8/layout/architecture"/>
    <dgm:cxn modelId="{78E78D22-313E-4E16-B7B8-D62F29FFF9EB}" type="presParOf" srcId="{7EE8DD15-8AF4-481A-AF28-3B653C8E197D}" destId="{60E3F943-233D-4756-9D68-43B79AC81C98}" srcOrd="0" destOrd="0" presId="urn:microsoft.com/office/officeart/2005/8/layout/architecture"/>
    <dgm:cxn modelId="{13FA3E44-18A7-4151-88B3-751425980A6D}" type="presParOf" srcId="{60E3F943-233D-4756-9D68-43B79AC81C98}" destId="{C8D4B571-FE9D-4C3C-837F-FE6A1C66CE80}" srcOrd="0" destOrd="0" presId="urn:microsoft.com/office/officeart/2005/8/layout/architecture"/>
    <dgm:cxn modelId="{756588BF-BA23-4327-9E42-6F7A5FE3F3C9}" type="presParOf" srcId="{60E3F943-233D-4756-9D68-43B79AC81C98}" destId="{29010BE3-C6E1-40C7-B8D5-4AD08C816786}" srcOrd="1" destOrd="0" presId="urn:microsoft.com/office/officeart/2005/8/layout/architecture"/>
    <dgm:cxn modelId="{126255CC-ECDB-4B9C-BBEE-13B7AD59A5FD}" type="presParOf" srcId="{60E3F943-233D-4756-9D68-43B79AC81C98}" destId="{96551BE4-D08D-49D7-AC70-9B8AD19225F5}" srcOrd="2" destOrd="0" presId="urn:microsoft.com/office/officeart/2005/8/layout/architecture"/>
    <dgm:cxn modelId="{76A6C489-AF88-4BDB-ABD3-69D2C5F53D23}" type="presParOf" srcId="{96551BE4-D08D-49D7-AC70-9B8AD19225F5}" destId="{68B35984-9B18-4B27-B7AC-5026FACF0E05}" srcOrd="0" destOrd="0" presId="urn:microsoft.com/office/officeart/2005/8/layout/architecture"/>
    <dgm:cxn modelId="{D5D29AEF-5681-4C37-B0C5-E764B074ABC1}" type="presParOf" srcId="{68B35984-9B18-4B27-B7AC-5026FACF0E05}" destId="{43591816-BF31-4EE5-8090-590B7BCB113B}" srcOrd="0" destOrd="0" presId="urn:microsoft.com/office/officeart/2005/8/layout/architecture"/>
    <dgm:cxn modelId="{069C86C3-DFD5-49C1-967C-91DF3657C47E}" type="presParOf" srcId="{68B35984-9B18-4B27-B7AC-5026FACF0E05}" destId="{BBA69047-9CB4-4967-9B17-28F6077FE91F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7D172B-19BB-4610-95B1-E95E5692A0DE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FA600B3-4742-4A62-9034-30CF7937F3C7}">
      <dgm:prSet phldrT="[Text]" custT="1"/>
      <dgm:spPr>
        <a:solidFill>
          <a:schemeClr val="tx2">
            <a:lumMod val="20000"/>
            <a:lumOff val="80000"/>
          </a:schemeClr>
        </a:solidFill>
        <a:effectLst>
          <a:glow rad="8890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460BCBB-4640-48E1-A654-09A7CA6A7EA8}" type="parTrans" cxnId="{B591A4DD-C18D-434F-B3A2-D8E12E299642}">
      <dgm:prSet/>
      <dgm:spPr/>
      <dgm:t>
        <a:bodyPr/>
        <a:lstStyle/>
        <a:p>
          <a:endParaRPr lang="en-US"/>
        </a:p>
      </dgm:t>
    </dgm:pt>
    <dgm:pt modelId="{A8267DC5-982E-4BD1-8BD8-5AB2D90BBEBE}" type="sibTrans" cxnId="{B591A4DD-C18D-434F-B3A2-D8E12E299642}">
      <dgm:prSet/>
      <dgm:spPr/>
      <dgm:t>
        <a:bodyPr/>
        <a:lstStyle/>
        <a:p>
          <a:endParaRPr lang="en-US"/>
        </a:p>
      </dgm:t>
    </dgm:pt>
    <dgm:pt modelId="{A97D0D75-2617-4575-8487-D54C7B036098}">
      <dgm:prSet phldrT="[Text]" custT="1"/>
      <dgm:spPr>
        <a:solidFill>
          <a:srgbClr val="92D050"/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5E52F5D2-CC88-4252-AA04-F19E8C90B49E}" type="parTrans" cxnId="{14A11B2B-8375-4C10-8AE0-B73F92C09BAB}">
      <dgm:prSet/>
      <dgm:spPr/>
      <dgm:t>
        <a:bodyPr/>
        <a:lstStyle/>
        <a:p>
          <a:endParaRPr lang="en-US"/>
        </a:p>
      </dgm:t>
    </dgm:pt>
    <dgm:pt modelId="{4426E8B7-ED7C-44E0-9ACB-AC16E556FCE7}" type="sibTrans" cxnId="{14A11B2B-8375-4C10-8AE0-B73F92C09BAB}">
      <dgm:prSet/>
      <dgm:spPr/>
      <dgm:t>
        <a:bodyPr/>
        <a:lstStyle/>
        <a:p>
          <a:endParaRPr lang="en-US"/>
        </a:p>
      </dgm:t>
    </dgm:pt>
    <dgm:pt modelId="{0409EAB3-9D58-4B8E-8800-CF17D8E18219}">
      <dgm:prSet phldrT="[Text]" custT="1"/>
      <dgm:spPr>
        <a:solidFill>
          <a:srgbClr val="00B0F0"/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5AE60B6-4A1D-430B-B7CB-DDAF1E7C9201}" type="parTrans" cxnId="{A026022B-1616-4B1B-A2A4-974515DE6717}">
      <dgm:prSet/>
      <dgm:spPr/>
      <dgm:t>
        <a:bodyPr/>
        <a:lstStyle/>
        <a:p>
          <a:endParaRPr lang="en-US"/>
        </a:p>
      </dgm:t>
    </dgm:pt>
    <dgm:pt modelId="{22D647CB-15B3-491E-B6F1-7462956788BF}" type="sibTrans" cxnId="{A026022B-1616-4B1B-A2A4-974515DE6717}">
      <dgm:prSet/>
      <dgm:spPr/>
      <dgm:t>
        <a:bodyPr/>
        <a:lstStyle/>
        <a:p>
          <a:endParaRPr lang="en-US"/>
        </a:p>
      </dgm:t>
    </dgm:pt>
    <dgm:pt modelId="{7EE8DD15-8AF4-481A-AF28-3B653C8E197D}" type="pres">
      <dgm:prSet presAssocID="{197D172B-19BB-4610-95B1-E95E5692A0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E3F943-233D-4756-9D68-43B79AC81C98}" type="pres">
      <dgm:prSet presAssocID="{0FA600B3-4742-4A62-9034-30CF7937F3C7}" presName="vertOne" presStyleCnt="0"/>
      <dgm:spPr/>
    </dgm:pt>
    <dgm:pt modelId="{C8D4B571-FE9D-4C3C-837F-FE6A1C66CE80}" type="pres">
      <dgm:prSet presAssocID="{0FA600B3-4742-4A62-9034-30CF7937F3C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010BE3-C6E1-40C7-B8D5-4AD08C816786}" type="pres">
      <dgm:prSet presAssocID="{0FA600B3-4742-4A62-9034-30CF7937F3C7}" presName="parTransOne" presStyleCnt="0"/>
      <dgm:spPr/>
    </dgm:pt>
    <dgm:pt modelId="{96551BE4-D08D-49D7-AC70-9B8AD19225F5}" type="pres">
      <dgm:prSet presAssocID="{0FA600B3-4742-4A62-9034-30CF7937F3C7}" presName="horzOne" presStyleCnt="0"/>
      <dgm:spPr/>
    </dgm:pt>
    <dgm:pt modelId="{9271F059-0943-44B2-B33B-1A0AE57C691A}" type="pres">
      <dgm:prSet presAssocID="{A97D0D75-2617-4575-8487-D54C7B036098}" presName="vertTwo" presStyleCnt="0"/>
      <dgm:spPr/>
    </dgm:pt>
    <dgm:pt modelId="{D0F6C814-14B1-41BF-A13B-086A4B55C554}" type="pres">
      <dgm:prSet presAssocID="{A97D0D75-2617-4575-8487-D54C7B036098}" presName="txTwo" presStyleLbl="node2" presStyleIdx="0" presStyleCnt="1" custAng="0" custScaleX="86779" custLinFactNeighborX="-7108" custLinFactNeighborY="-145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8A71DE-9D69-4449-87DC-42B7022EAAE0}" type="pres">
      <dgm:prSet presAssocID="{A97D0D75-2617-4575-8487-D54C7B036098}" presName="parTransTwo" presStyleCnt="0"/>
      <dgm:spPr/>
    </dgm:pt>
    <dgm:pt modelId="{4247886F-EFB2-48C6-9D2B-94BDC2CC2FC8}" type="pres">
      <dgm:prSet presAssocID="{A97D0D75-2617-4575-8487-D54C7B036098}" presName="horzTwo" presStyleCnt="0"/>
      <dgm:spPr/>
    </dgm:pt>
    <dgm:pt modelId="{EF106EBB-8477-4479-8E80-B9F635F57E90}" type="pres">
      <dgm:prSet presAssocID="{0409EAB3-9D58-4B8E-8800-CF17D8E18219}" presName="vertThree" presStyleCnt="0"/>
      <dgm:spPr/>
    </dgm:pt>
    <dgm:pt modelId="{E60E1B93-9EB8-4709-98A2-05F635991F0D}" type="pres">
      <dgm:prSet presAssocID="{0409EAB3-9D58-4B8E-8800-CF17D8E18219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E42C90-3353-457E-AA28-5E70F2128805}" type="pres">
      <dgm:prSet presAssocID="{0409EAB3-9D58-4B8E-8800-CF17D8E18219}" presName="horzThree" presStyleCnt="0"/>
      <dgm:spPr/>
    </dgm:pt>
  </dgm:ptLst>
  <dgm:cxnLst>
    <dgm:cxn modelId="{14A11B2B-8375-4C10-8AE0-B73F92C09BAB}" srcId="{0FA600B3-4742-4A62-9034-30CF7937F3C7}" destId="{A97D0D75-2617-4575-8487-D54C7B036098}" srcOrd="0" destOrd="0" parTransId="{5E52F5D2-CC88-4252-AA04-F19E8C90B49E}" sibTransId="{4426E8B7-ED7C-44E0-9ACB-AC16E556FCE7}"/>
    <dgm:cxn modelId="{1E6218CA-CE0D-4125-83A7-5A8344308F18}" type="presOf" srcId="{197D172B-19BB-4610-95B1-E95E5692A0DE}" destId="{7EE8DD15-8AF4-481A-AF28-3B653C8E197D}" srcOrd="0" destOrd="0" presId="urn:microsoft.com/office/officeart/2005/8/layout/architecture"/>
    <dgm:cxn modelId="{B591A4DD-C18D-434F-B3A2-D8E12E299642}" srcId="{197D172B-19BB-4610-95B1-E95E5692A0DE}" destId="{0FA600B3-4742-4A62-9034-30CF7937F3C7}" srcOrd="0" destOrd="0" parTransId="{8460BCBB-4640-48E1-A654-09A7CA6A7EA8}" sibTransId="{A8267DC5-982E-4BD1-8BD8-5AB2D90BBEBE}"/>
    <dgm:cxn modelId="{BB3413B4-C1C5-4BE8-A636-143718DFA23B}" type="presOf" srcId="{0FA600B3-4742-4A62-9034-30CF7937F3C7}" destId="{C8D4B571-FE9D-4C3C-837F-FE6A1C66CE80}" srcOrd="0" destOrd="0" presId="urn:microsoft.com/office/officeart/2005/8/layout/architecture"/>
    <dgm:cxn modelId="{5FF94964-1F3D-40CF-8AE6-2A0869D0531A}" type="presOf" srcId="{A97D0D75-2617-4575-8487-D54C7B036098}" destId="{D0F6C814-14B1-41BF-A13B-086A4B55C554}" srcOrd="0" destOrd="0" presId="urn:microsoft.com/office/officeart/2005/8/layout/architecture"/>
    <dgm:cxn modelId="{67D5E89E-4039-41A3-83F0-5F6D5D972124}" type="presOf" srcId="{0409EAB3-9D58-4B8E-8800-CF17D8E18219}" destId="{E60E1B93-9EB8-4709-98A2-05F635991F0D}" srcOrd="0" destOrd="0" presId="urn:microsoft.com/office/officeart/2005/8/layout/architecture"/>
    <dgm:cxn modelId="{A026022B-1616-4B1B-A2A4-974515DE6717}" srcId="{A97D0D75-2617-4575-8487-D54C7B036098}" destId="{0409EAB3-9D58-4B8E-8800-CF17D8E18219}" srcOrd="0" destOrd="0" parTransId="{95AE60B6-4A1D-430B-B7CB-DDAF1E7C9201}" sibTransId="{22D647CB-15B3-491E-B6F1-7462956788BF}"/>
    <dgm:cxn modelId="{82E5A7AA-D39D-4B18-B54F-B9D179B6BEB1}" type="presParOf" srcId="{7EE8DD15-8AF4-481A-AF28-3B653C8E197D}" destId="{60E3F943-233D-4756-9D68-43B79AC81C98}" srcOrd="0" destOrd="0" presId="urn:microsoft.com/office/officeart/2005/8/layout/architecture"/>
    <dgm:cxn modelId="{18FE57EA-A4F5-4B84-AC39-8723CB50307F}" type="presParOf" srcId="{60E3F943-233D-4756-9D68-43B79AC81C98}" destId="{C8D4B571-FE9D-4C3C-837F-FE6A1C66CE80}" srcOrd="0" destOrd="0" presId="urn:microsoft.com/office/officeart/2005/8/layout/architecture"/>
    <dgm:cxn modelId="{2F06FFB1-32E5-4936-8298-8E56D3257064}" type="presParOf" srcId="{60E3F943-233D-4756-9D68-43B79AC81C98}" destId="{29010BE3-C6E1-40C7-B8D5-4AD08C816786}" srcOrd="1" destOrd="0" presId="urn:microsoft.com/office/officeart/2005/8/layout/architecture"/>
    <dgm:cxn modelId="{CC8E6F09-AFE4-4CAE-938D-0B58FEA5927E}" type="presParOf" srcId="{60E3F943-233D-4756-9D68-43B79AC81C98}" destId="{96551BE4-D08D-49D7-AC70-9B8AD19225F5}" srcOrd="2" destOrd="0" presId="urn:microsoft.com/office/officeart/2005/8/layout/architecture"/>
    <dgm:cxn modelId="{69694437-870D-4D55-8DF2-94EF8E0CEFC2}" type="presParOf" srcId="{96551BE4-D08D-49D7-AC70-9B8AD19225F5}" destId="{9271F059-0943-44B2-B33B-1A0AE57C691A}" srcOrd="0" destOrd="0" presId="urn:microsoft.com/office/officeart/2005/8/layout/architecture"/>
    <dgm:cxn modelId="{EFF343BF-FDA8-4E9C-A0E0-00D4C6272BD3}" type="presParOf" srcId="{9271F059-0943-44B2-B33B-1A0AE57C691A}" destId="{D0F6C814-14B1-41BF-A13B-086A4B55C554}" srcOrd="0" destOrd="0" presId="urn:microsoft.com/office/officeart/2005/8/layout/architecture"/>
    <dgm:cxn modelId="{AF762497-7838-4C7E-8BE5-6160DA5A745A}" type="presParOf" srcId="{9271F059-0943-44B2-B33B-1A0AE57C691A}" destId="{378A71DE-9D69-4449-87DC-42B7022EAAE0}" srcOrd="1" destOrd="0" presId="urn:microsoft.com/office/officeart/2005/8/layout/architecture"/>
    <dgm:cxn modelId="{9486A701-FD49-4F65-9583-112EEE38AB17}" type="presParOf" srcId="{9271F059-0943-44B2-B33B-1A0AE57C691A}" destId="{4247886F-EFB2-48C6-9D2B-94BDC2CC2FC8}" srcOrd="2" destOrd="0" presId="urn:microsoft.com/office/officeart/2005/8/layout/architecture"/>
    <dgm:cxn modelId="{8A30637A-9868-4D6E-B0A2-4E48CBFA4596}" type="presParOf" srcId="{4247886F-EFB2-48C6-9D2B-94BDC2CC2FC8}" destId="{EF106EBB-8477-4479-8E80-B9F635F57E90}" srcOrd="0" destOrd="0" presId="urn:microsoft.com/office/officeart/2005/8/layout/architecture"/>
    <dgm:cxn modelId="{76412211-A0C7-4EE1-99BD-B039B173E7D4}" type="presParOf" srcId="{EF106EBB-8477-4479-8E80-B9F635F57E90}" destId="{E60E1B93-9EB8-4709-98A2-05F635991F0D}" srcOrd="0" destOrd="0" presId="urn:microsoft.com/office/officeart/2005/8/layout/architecture"/>
    <dgm:cxn modelId="{945A04C3-8C2A-4668-B423-9AA744AD7D34}" type="presParOf" srcId="{EF106EBB-8477-4479-8E80-B9F635F57E90}" destId="{EAE42C90-3353-457E-AA28-5E70F212880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7D172B-19BB-4610-95B1-E95E5692A0DE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FA600B3-4742-4A62-9034-30CF7937F3C7}">
      <dgm:prSet phldrT="[Text]" custT="1"/>
      <dgm:spPr>
        <a:solidFill>
          <a:schemeClr val="tx2">
            <a:lumMod val="20000"/>
            <a:lumOff val="80000"/>
          </a:schemeClr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460BCBB-4640-48E1-A654-09A7CA6A7EA8}" type="parTrans" cxnId="{B591A4DD-C18D-434F-B3A2-D8E12E299642}">
      <dgm:prSet/>
      <dgm:spPr/>
      <dgm:t>
        <a:bodyPr/>
        <a:lstStyle/>
        <a:p>
          <a:endParaRPr lang="en-US"/>
        </a:p>
      </dgm:t>
    </dgm:pt>
    <dgm:pt modelId="{A8267DC5-982E-4BD1-8BD8-5AB2D90BBEBE}" type="sibTrans" cxnId="{B591A4DD-C18D-434F-B3A2-D8E12E299642}">
      <dgm:prSet/>
      <dgm:spPr/>
      <dgm:t>
        <a:bodyPr/>
        <a:lstStyle/>
        <a:p>
          <a:endParaRPr lang="en-US"/>
        </a:p>
      </dgm:t>
    </dgm:pt>
    <dgm:pt modelId="{A97D0D75-2617-4575-8487-D54C7B036098}">
      <dgm:prSet phldrT="[Text]" custT="1"/>
      <dgm:spPr>
        <a:solidFill>
          <a:srgbClr val="92D050"/>
        </a:solidFill>
        <a:effectLst>
          <a:glow rad="635000">
            <a:schemeClr val="accent6">
              <a:satMod val="175000"/>
              <a:alpha val="40000"/>
            </a:schemeClr>
          </a:glow>
        </a:effectLst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5E52F5D2-CC88-4252-AA04-F19E8C90B49E}" type="parTrans" cxnId="{14A11B2B-8375-4C10-8AE0-B73F92C09BAB}">
      <dgm:prSet/>
      <dgm:spPr/>
      <dgm:t>
        <a:bodyPr/>
        <a:lstStyle/>
        <a:p>
          <a:endParaRPr lang="en-US"/>
        </a:p>
      </dgm:t>
    </dgm:pt>
    <dgm:pt modelId="{4426E8B7-ED7C-44E0-9ACB-AC16E556FCE7}" type="sibTrans" cxnId="{14A11B2B-8375-4C10-8AE0-B73F92C09BAB}">
      <dgm:prSet/>
      <dgm:spPr/>
      <dgm:t>
        <a:bodyPr/>
        <a:lstStyle/>
        <a:p>
          <a:endParaRPr lang="en-US"/>
        </a:p>
      </dgm:t>
    </dgm:pt>
    <dgm:pt modelId="{0409EAB3-9D58-4B8E-8800-CF17D8E18219}">
      <dgm:prSet phldrT="[Text]" custT="1"/>
      <dgm:spPr>
        <a:solidFill>
          <a:srgbClr val="00B0F0"/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5AE60B6-4A1D-430B-B7CB-DDAF1E7C9201}" type="parTrans" cxnId="{A026022B-1616-4B1B-A2A4-974515DE6717}">
      <dgm:prSet/>
      <dgm:spPr/>
      <dgm:t>
        <a:bodyPr/>
        <a:lstStyle/>
        <a:p>
          <a:endParaRPr lang="en-US"/>
        </a:p>
      </dgm:t>
    </dgm:pt>
    <dgm:pt modelId="{22D647CB-15B3-491E-B6F1-7462956788BF}" type="sibTrans" cxnId="{A026022B-1616-4B1B-A2A4-974515DE6717}">
      <dgm:prSet/>
      <dgm:spPr/>
      <dgm:t>
        <a:bodyPr/>
        <a:lstStyle/>
        <a:p>
          <a:endParaRPr lang="en-US"/>
        </a:p>
      </dgm:t>
    </dgm:pt>
    <dgm:pt modelId="{7EE8DD15-8AF4-481A-AF28-3B653C8E197D}" type="pres">
      <dgm:prSet presAssocID="{197D172B-19BB-4610-95B1-E95E5692A0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E3F943-233D-4756-9D68-43B79AC81C98}" type="pres">
      <dgm:prSet presAssocID="{0FA600B3-4742-4A62-9034-30CF7937F3C7}" presName="vertOne" presStyleCnt="0"/>
      <dgm:spPr/>
    </dgm:pt>
    <dgm:pt modelId="{C8D4B571-FE9D-4C3C-837F-FE6A1C66CE80}" type="pres">
      <dgm:prSet presAssocID="{0FA600B3-4742-4A62-9034-30CF7937F3C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010BE3-C6E1-40C7-B8D5-4AD08C816786}" type="pres">
      <dgm:prSet presAssocID="{0FA600B3-4742-4A62-9034-30CF7937F3C7}" presName="parTransOne" presStyleCnt="0"/>
      <dgm:spPr/>
    </dgm:pt>
    <dgm:pt modelId="{96551BE4-D08D-49D7-AC70-9B8AD19225F5}" type="pres">
      <dgm:prSet presAssocID="{0FA600B3-4742-4A62-9034-30CF7937F3C7}" presName="horzOne" presStyleCnt="0"/>
      <dgm:spPr/>
    </dgm:pt>
    <dgm:pt modelId="{9271F059-0943-44B2-B33B-1A0AE57C691A}" type="pres">
      <dgm:prSet presAssocID="{A97D0D75-2617-4575-8487-D54C7B036098}" presName="vertTwo" presStyleCnt="0"/>
      <dgm:spPr/>
    </dgm:pt>
    <dgm:pt modelId="{D0F6C814-14B1-41BF-A13B-086A4B55C554}" type="pres">
      <dgm:prSet presAssocID="{A97D0D75-2617-4575-8487-D54C7B036098}" presName="txTwo" presStyleLbl="node2" presStyleIdx="0" presStyleCnt="1" custAng="0" custScaleX="86779" custLinFactNeighborX="-7108" custLinFactNeighborY="-145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8A71DE-9D69-4449-87DC-42B7022EAAE0}" type="pres">
      <dgm:prSet presAssocID="{A97D0D75-2617-4575-8487-D54C7B036098}" presName="parTransTwo" presStyleCnt="0"/>
      <dgm:spPr/>
    </dgm:pt>
    <dgm:pt modelId="{4247886F-EFB2-48C6-9D2B-94BDC2CC2FC8}" type="pres">
      <dgm:prSet presAssocID="{A97D0D75-2617-4575-8487-D54C7B036098}" presName="horzTwo" presStyleCnt="0"/>
      <dgm:spPr/>
    </dgm:pt>
    <dgm:pt modelId="{EF106EBB-8477-4479-8E80-B9F635F57E90}" type="pres">
      <dgm:prSet presAssocID="{0409EAB3-9D58-4B8E-8800-CF17D8E18219}" presName="vertThree" presStyleCnt="0"/>
      <dgm:spPr/>
    </dgm:pt>
    <dgm:pt modelId="{E60E1B93-9EB8-4709-98A2-05F635991F0D}" type="pres">
      <dgm:prSet presAssocID="{0409EAB3-9D58-4B8E-8800-CF17D8E18219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E42C90-3353-457E-AA28-5E70F2128805}" type="pres">
      <dgm:prSet presAssocID="{0409EAB3-9D58-4B8E-8800-CF17D8E18219}" presName="horzThree" presStyleCnt="0"/>
      <dgm:spPr/>
    </dgm:pt>
  </dgm:ptLst>
  <dgm:cxnLst>
    <dgm:cxn modelId="{14A11B2B-8375-4C10-8AE0-B73F92C09BAB}" srcId="{0FA600B3-4742-4A62-9034-30CF7937F3C7}" destId="{A97D0D75-2617-4575-8487-D54C7B036098}" srcOrd="0" destOrd="0" parTransId="{5E52F5D2-CC88-4252-AA04-F19E8C90B49E}" sibTransId="{4426E8B7-ED7C-44E0-9ACB-AC16E556FCE7}"/>
    <dgm:cxn modelId="{B591A4DD-C18D-434F-B3A2-D8E12E299642}" srcId="{197D172B-19BB-4610-95B1-E95E5692A0DE}" destId="{0FA600B3-4742-4A62-9034-30CF7937F3C7}" srcOrd="0" destOrd="0" parTransId="{8460BCBB-4640-48E1-A654-09A7CA6A7EA8}" sibTransId="{A8267DC5-982E-4BD1-8BD8-5AB2D90BBEBE}"/>
    <dgm:cxn modelId="{99FAE765-0029-47C4-B071-20F7A5FDBF24}" type="presOf" srcId="{A97D0D75-2617-4575-8487-D54C7B036098}" destId="{D0F6C814-14B1-41BF-A13B-086A4B55C554}" srcOrd="0" destOrd="0" presId="urn:microsoft.com/office/officeart/2005/8/layout/architecture"/>
    <dgm:cxn modelId="{A026022B-1616-4B1B-A2A4-974515DE6717}" srcId="{A97D0D75-2617-4575-8487-D54C7B036098}" destId="{0409EAB3-9D58-4B8E-8800-CF17D8E18219}" srcOrd="0" destOrd="0" parTransId="{95AE60B6-4A1D-430B-B7CB-DDAF1E7C9201}" sibTransId="{22D647CB-15B3-491E-B6F1-7462956788BF}"/>
    <dgm:cxn modelId="{BC8A9B59-3E33-488C-AF26-A68A206CFAF2}" type="presOf" srcId="{197D172B-19BB-4610-95B1-E95E5692A0DE}" destId="{7EE8DD15-8AF4-481A-AF28-3B653C8E197D}" srcOrd="0" destOrd="0" presId="urn:microsoft.com/office/officeart/2005/8/layout/architecture"/>
    <dgm:cxn modelId="{38D74699-6986-4135-B2C3-930DB19B9E06}" type="presOf" srcId="{0409EAB3-9D58-4B8E-8800-CF17D8E18219}" destId="{E60E1B93-9EB8-4709-98A2-05F635991F0D}" srcOrd="0" destOrd="0" presId="urn:microsoft.com/office/officeart/2005/8/layout/architecture"/>
    <dgm:cxn modelId="{71ADED7D-8BC5-4490-8322-6AF86E9F0770}" type="presOf" srcId="{0FA600B3-4742-4A62-9034-30CF7937F3C7}" destId="{C8D4B571-FE9D-4C3C-837F-FE6A1C66CE80}" srcOrd="0" destOrd="0" presId="urn:microsoft.com/office/officeart/2005/8/layout/architecture"/>
    <dgm:cxn modelId="{78E78D22-313E-4E16-B7B8-D62F29FFF9EB}" type="presParOf" srcId="{7EE8DD15-8AF4-481A-AF28-3B653C8E197D}" destId="{60E3F943-233D-4756-9D68-43B79AC81C98}" srcOrd="0" destOrd="0" presId="urn:microsoft.com/office/officeart/2005/8/layout/architecture"/>
    <dgm:cxn modelId="{13FA3E44-18A7-4151-88B3-751425980A6D}" type="presParOf" srcId="{60E3F943-233D-4756-9D68-43B79AC81C98}" destId="{C8D4B571-FE9D-4C3C-837F-FE6A1C66CE80}" srcOrd="0" destOrd="0" presId="urn:microsoft.com/office/officeart/2005/8/layout/architecture"/>
    <dgm:cxn modelId="{756588BF-BA23-4327-9E42-6F7A5FE3F3C9}" type="presParOf" srcId="{60E3F943-233D-4756-9D68-43B79AC81C98}" destId="{29010BE3-C6E1-40C7-B8D5-4AD08C816786}" srcOrd="1" destOrd="0" presId="urn:microsoft.com/office/officeart/2005/8/layout/architecture"/>
    <dgm:cxn modelId="{126255CC-ECDB-4B9C-BBEE-13B7AD59A5FD}" type="presParOf" srcId="{60E3F943-233D-4756-9D68-43B79AC81C98}" destId="{96551BE4-D08D-49D7-AC70-9B8AD19225F5}" srcOrd="2" destOrd="0" presId="urn:microsoft.com/office/officeart/2005/8/layout/architecture"/>
    <dgm:cxn modelId="{E4F81F9B-0D39-424F-B0AE-205BA5C7AB5D}" type="presParOf" srcId="{96551BE4-D08D-49D7-AC70-9B8AD19225F5}" destId="{9271F059-0943-44B2-B33B-1A0AE57C691A}" srcOrd="0" destOrd="0" presId="urn:microsoft.com/office/officeart/2005/8/layout/architecture"/>
    <dgm:cxn modelId="{E45DAD38-5AB1-44E1-A033-D909254B169A}" type="presParOf" srcId="{9271F059-0943-44B2-B33B-1A0AE57C691A}" destId="{D0F6C814-14B1-41BF-A13B-086A4B55C554}" srcOrd="0" destOrd="0" presId="urn:microsoft.com/office/officeart/2005/8/layout/architecture"/>
    <dgm:cxn modelId="{E5714CA1-D21D-4EE6-A1F6-A2D9A91019F8}" type="presParOf" srcId="{9271F059-0943-44B2-B33B-1A0AE57C691A}" destId="{378A71DE-9D69-4449-87DC-42B7022EAAE0}" srcOrd="1" destOrd="0" presId="urn:microsoft.com/office/officeart/2005/8/layout/architecture"/>
    <dgm:cxn modelId="{89D91A44-5D83-43E2-B286-270D0336CAA4}" type="presParOf" srcId="{9271F059-0943-44B2-B33B-1A0AE57C691A}" destId="{4247886F-EFB2-48C6-9D2B-94BDC2CC2FC8}" srcOrd="2" destOrd="0" presId="urn:microsoft.com/office/officeart/2005/8/layout/architecture"/>
    <dgm:cxn modelId="{33E3D4E5-CB92-4C8F-A127-2D0747A9F7D5}" type="presParOf" srcId="{4247886F-EFB2-48C6-9D2B-94BDC2CC2FC8}" destId="{EF106EBB-8477-4479-8E80-B9F635F57E90}" srcOrd="0" destOrd="0" presId="urn:microsoft.com/office/officeart/2005/8/layout/architecture"/>
    <dgm:cxn modelId="{0FFEE25E-5493-4794-BF27-8FA42AC9528D}" type="presParOf" srcId="{EF106EBB-8477-4479-8E80-B9F635F57E90}" destId="{E60E1B93-9EB8-4709-98A2-05F635991F0D}" srcOrd="0" destOrd="0" presId="urn:microsoft.com/office/officeart/2005/8/layout/architecture"/>
    <dgm:cxn modelId="{D61F5561-F2A5-4EB5-8421-4D879AF92EE5}" type="presParOf" srcId="{EF106EBB-8477-4479-8E80-B9F635F57E90}" destId="{EAE42C90-3353-457E-AA28-5E70F212880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7D172B-19BB-4610-95B1-E95E5692A0DE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FA600B3-4742-4A62-9034-30CF7937F3C7}">
      <dgm:prSet phldrT="[Text]" custT="1"/>
      <dgm:spPr>
        <a:solidFill>
          <a:schemeClr val="tx2">
            <a:lumMod val="20000"/>
            <a:lumOff val="80000"/>
          </a:schemeClr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8460BCBB-4640-48E1-A654-09A7CA6A7EA8}" type="parTrans" cxnId="{B591A4DD-C18D-434F-B3A2-D8E12E299642}">
      <dgm:prSet/>
      <dgm:spPr/>
      <dgm:t>
        <a:bodyPr/>
        <a:lstStyle/>
        <a:p>
          <a:endParaRPr lang="en-US"/>
        </a:p>
      </dgm:t>
    </dgm:pt>
    <dgm:pt modelId="{A8267DC5-982E-4BD1-8BD8-5AB2D90BBEBE}" type="sibTrans" cxnId="{B591A4DD-C18D-434F-B3A2-D8E12E299642}">
      <dgm:prSet/>
      <dgm:spPr/>
      <dgm:t>
        <a:bodyPr/>
        <a:lstStyle/>
        <a:p>
          <a:endParaRPr lang="en-US"/>
        </a:p>
      </dgm:t>
    </dgm:pt>
    <dgm:pt modelId="{A97D0D75-2617-4575-8487-D54C7B036098}">
      <dgm:prSet phldrT="[Text]" custT="1"/>
      <dgm:spPr>
        <a:solidFill>
          <a:srgbClr val="92D050"/>
        </a:solidFill>
        <a:effectLst/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5E52F5D2-CC88-4252-AA04-F19E8C90B49E}" type="parTrans" cxnId="{14A11B2B-8375-4C10-8AE0-B73F92C09BAB}">
      <dgm:prSet/>
      <dgm:spPr/>
      <dgm:t>
        <a:bodyPr/>
        <a:lstStyle/>
        <a:p>
          <a:endParaRPr lang="en-US"/>
        </a:p>
      </dgm:t>
    </dgm:pt>
    <dgm:pt modelId="{4426E8B7-ED7C-44E0-9ACB-AC16E556FCE7}" type="sibTrans" cxnId="{14A11B2B-8375-4C10-8AE0-B73F92C09BAB}">
      <dgm:prSet/>
      <dgm:spPr/>
      <dgm:t>
        <a:bodyPr/>
        <a:lstStyle/>
        <a:p>
          <a:endParaRPr lang="en-US"/>
        </a:p>
      </dgm:t>
    </dgm:pt>
    <dgm:pt modelId="{0409EAB3-9D58-4B8E-8800-CF17D8E18219}">
      <dgm:prSet phldrT="[Text]" custT="1"/>
      <dgm:spPr>
        <a:solidFill>
          <a:srgbClr val="00B0F0"/>
        </a:solidFill>
        <a:effectLst>
          <a:glow rad="7620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pPr algn="l"/>
          <a:r>
            <a:rPr lang="en-US" sz="20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95AE60B6-4A1D-430B-B7CB-DDAF1E7C9201}" type="parTrans" cxnId="{A026022B-1616-4B1B-A2A4-974515DE6717}">
      <dgm:prSet/>
      <dgm:spPr/>
      <dgm:t>
        <a:bodyPr/>
        <a:lstStyle/>
        <a:p>
          <a:endParaRPr lang="en-US"/>
        </a:p>
      </dgm:t>
    </dgm:pt>
    <dgm:pt modelId="{22D647CB-15B3-491E-B6F1-7462956788BF}" type="sibTrans" cxnId="{A026022B-1616-4B1B-A2A4-974515DE6717}">
      <dgm:prSet/>
      <dgm:spPr/>
      <dgm:t>
        <a:bodyPr/>
        <a:lstStyle/>
        <a:p>
          <a:endParaRPr lang="en-US"/>
        </a:p>
      </dgm:t>
    </dgm:pt>
    <dgm:pt modelId="{7EE8DD15-8AF4-481A-AF28-3B653C8E197D}" type="pres">
      <dgm:prSet presAssocID="{197D172B-19BB-4610-95B1-E95E5692A0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E3F943-233D-4756-9D68-43B79AC81C98}" type="pres">
      <dgm:prSet presAssocID="{0FA600B3-4742-4A62-9034-30CF7937F3C7}" presName="vertOne" presStyleCnt="0"/>
      <dgm:spPr/>
    </dgm:pt>
    <dgm:pt modelId="{C8D4B571-FE9D-4C3C-837F-FE6A1C66CE80}" type="pres">
      <dgm:prSet presAssocID="{0FA600B3-4742-4A62-9034-30CF7937F3C7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010BE3-C6E1-40C7-B8D5-4AD08C816786}" type="pres">
      <dgm:prSet presAssocID="{0FA600B3-4742-4A62-9034-30CF7937F3C7}" presName="parTransOne" presStyleCnt="0"/>
      <dgm:spPr/>
    </dgm:pt>
    <dgm:pt modelId="{96551BE4-D08D-49D7-AC70-9B8AD19225F5}" type="pres">
      <dgm:prSet presAssocID="{0FA600B3-4742-4A62-9034-30CF7937F3C7}" presName="horzOne" presStyleCnt="0"/>
      <dgm:spPr/>
    </dgm:pt>
    <dgm:pt modelId="{9271F059-0943-44B2-B33B-1A0AE57C691A}" type="pres">
      <dgm:prSet presAssocID="{A97D0D75-2617-4575-8487-D54C7B036098}" presName="vertTwo" presStyleCnt="0"/>
      <dgm:spPr/>
    </dgm:pt>
    <dgm:pt modelId="{D0F6C814-14B1-41BF-A13B-086A4B55C554}" type="pres">
      <dgm:prSet presAssocID="{A97D0D75-2617-4575-8487-D54C7B036098}" presName="txTwo" presStyleLbl="node2" presStyleIdx="0" presStyleCnt="1" custAng="0" custScaleX="86779" custLinFactNeighborX="-7108" custLinFactNeighborY="-145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8A71DE-9D69-4449-87DC-42B7022EAAE0}" type="pres">
      <dgm:prSet presAssocID="{A97D0D75-2617-4575-8487-D54C7B036098}" presName="parTransTwo" presStyleCnt="0"/>
      <dgm:spPr/>
    </dgm:pt>
    <dgm:pt modelId="{4247886F-EFB2-48C6-9D2B-94BDC2CC2FC8}" type="pres">
      <dgm:prSet presAssocID="{A97D0D75-2617-4575-8487-D54C7B036098}" presName="horzTwo" presStyleCnt="0"/>
      <dgm:spPr/>
    </dgm:pt>
    <dgm:pt modelId="{EF106EBB-8477-4479-8E80-B9F635F57E90}" type="pres">
      <dgm:prSet presAssocID="{0409EAB3-9D58-4B8E-8800-CF17D8E18219}" presName="vertThree" presStyleCnt="0"/>
      <dgm:spPr/>
    </dgm:pt>
    <dgm:pt modelId="{E60E1B93-9EB8-4709-98A2-05F635991F0D}" type="pres">
      <dgm:prSet presAssocID="{0409EAB3-9D58-4B8E-8800-CF17D8E18219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E42C90-3353-457E-AA28-5E70F2128805}" type="pres">
      <dgm:prSet presAssocID="{0409EAB3-9D58-4B8E-8800-CF17D8E18219}" presName="horzThree" presStyleCnt="0"/>
      <dgm:spPr/>
    </dgm:pt>
  </dgm:ptLst>
  <dgm:cxnLst>
    <dgm:cxn modelId="{14A11B2B-8375-4C10-8AE0-B73F92C09BAB}" srcId="{0FA600B3-4742-4A62-9034-30CF7937F3C7}" destId="{A97D0D75-2617-4575-8487-D54C7B036098}" srcOrd="0" destOrd="0" parTransId="{5E52F5D2-CC88-4252-AA04-F19E8C90B49E}" sibTransId="{4426E8B7-ED7C-44E0-9ACB-AC16E556FCE7}"/>
    <dgm:cxn modelId="{B591A4DD-C18D-434F-B3A2-D8E12E299642}" srcId="{197D172B-19BB-4610-95B1-E95E5692A0DE}" destId="{0FA600B3-4742-4A62-9034-30CF7937F3C7}" srcOrd="0" destOrd="0" parTransId="{8460BCBB-4640-48E1-A654-09A7CA6A7EA8}" sibTransId="{A8267DC5-982E-4BD1-8BD8-5AB2D90BBEBE}"/>
    <dgm:cxn modelId="{99FAE765-0029-47C4-B071-20F7A5FDBF24}" type="presOf" srcId="{A97D0D75-2617-4575-8487-D54C7B036098}" destId="{D0F6C814-14B1-41BF-A13B-086A4B55C554}" srcOrd="0" destOrd="0" presId="urn:microsoft.com/office/officeart/2005/8/layout/architecture"/>
    <dgm:cxn modelId="{A026022B-1616-4B1B-A2A4-974515DE6717}" srcId="{A97D0D75-2617-4575-8487-D54C7B036098}" destId="{0409EAB3-9D58-4B8E-8800-CF17D8E18219}" srcOrd="0" destOrd="0" parTransId="{95AE60B6-4A1D-430B-B7CB-DDAF1E7C9201}" sibTransId="{22D647CB-15B3-491E-B6F1-7462956788BF}"/>
    <dgm:cxn modelId="{BC8A9B59-3E33-488C-AF26-A68A206CFAF2}" type="presOf" srcId="{197D172B-19BB-4610-95B1-E95E5692A0DE}" destId="{7EE8DD15-8AF4-481A-AF28-3B653C8E197D}" srcOrd="0" destOrd="0" presId="urn:microsoft.com/office/officeart/2005/8/layout/architecture"/>
    <dgm:cxn modelId="{38D74699-6986-4135-B2C3-930DB19B9E06}" type="presOf" srcId="{0409EAB3-9D58-4B8E-8800-CF17D8E18219}" destId="{E60E1B93-9EB8-4709-98A2-05F635991F0D}" srcOrd="0" destOrd="0" presId="urn:microsoft.com/office/officeart/2005/8/layout/architecture"/>
    <dgm:cxn modelId="{71ADED7D-8BC5-4490-8322-6AF86E9F0770}" type="presOf" srcId="{0FA600B3-4742-4A62-9034-30CF7937F3C7}" destId="{C8D4B571-FE9D-4C3C-837F-FE6A1C66CE80}" srcOrd="0" destOrd="0" presId="urn:microsoft.com/office/officeart/2005/8/layout/architecture"/>
    <dgm:cxn modelId="{78E78D22-313E-4E16-B7B8-D62F29FFF9EB}" type="presParOf" srcId="{7EE8DD15-8AF4-481A-AF28-3B653C8E197D}" destId="{60E3F943-233D-4756-9D68-43B79AC81C98}" srcOrd="0" destOrd="0" presId="urn:microsoft.com/office/officeart/2005/8/layout/architecture"/>
    <dgm:cxn modelId="{13FA3E44-18A7-4151-88B3-751425980A6D}" type="presParOf" srcId="{60E3F943-233D-4756-9D68-43B79AC81C98}" destId="{C8D4B571-FE9D-4C3C-837F-FE6A1C66CE80}" srcOrd="0" destOrd="0" presId="urn:microsoft.com/office/officeart/2005/8/layout/architecture"/>
    <dgm:cxn modelId="{756588BF-BA23-4327-9E42-6F7A5FE3F3C9}" type="presParOf" srcId="{60E3F943-233D-4756-9D68-43B79AC81C98}" destId="{29010BE3-C6E1-40C7-B8D5-4AD08C816786}" srcOrd="1" destOrd="0" presId="urn:microsoft.com/office/officeart/2005/8/layout/architecture"/>
    <dgm:cxn modelId="{126255CC-ECDB-4B9C-BBEE-13B7AD59A5FD}" type="presParOf" srcId="{60E3F943-233D-4756-9D68-43B79AC81C98}" destId="{96551BE4-D08D-49D7-AC70-9B8AD19225F5}" srcOrd="2" destOrd="0" presId="urn:microsoft.com/office/officeart/2005/8/layout/architecture"/>
    <dgm:cxn modelId="{E4F81F9B-0D39-424F-B0AE-205BA5C7AB5D}" type="presParOf" srcId="{96551BE4-D08D-49D7-AC70-9B8AD19225F5}" destId="{9271F059-0943-44B2-B33B-1A0AE57C691A}" srcOrd="0" destOrd="0" presId="urn:microsoft.com/office/officeart/2005/8/layout/architecture"/>
    <dgm:cxn modelId="{E45DAD38-5AB1-44E1-A033-D909254B169A}" type="presParOf" srcId="{9271F059-0943-44B2-B33B-1A0AE57C691A}" destId="{D0F6C814-14B1-41BF-A13B-086A4B55C554}" srcOrd="0" destOrd="0" presId="urn:microsoft.com/office/officeart/2005/8/layout/architecture"/>
    <dgm:cxn modelId="{E5714CA1-D21D-4EE6-A1F6-A2D9A91019F8}" type="presParOf" srcId="{9271F059-0943-44B2-B33B-1A0AE57C691A}" destId="{378A71DE-9D69-4449-87DC-42B7022EAAE0}" srcOrd="1" destOrd="0" presId="urn:microsoft.com/office/officeart/2005/8/layout/architecture"/>
    <dgm:cxn modelId="{89D91A44-5D83-43E2-B286-270D0336CAA4}" type="presParOf" srcId="{9271F059-0943-44B2-B33B-1A0AE57C691A}" destId="{4247886F-EFB2-48C6-9D2B-94BDC2CC2FC8}" srcOrd="2" destOrd="0" presId="urn:microsoft.com/office/officeart/2005/8/layout/architecture"/>
    <dgm:cxn modelId="{33E3D4E5-CB92-4C8F-A127-2D0747A9F7D5}" type="presParOf" srcId="{4247886F-EFB2-48C6-9D2B-94BDC2CC2FC8}" destId="{EF106EBB-8477-4479-8E80-B9F635F57E90}" srcOrd="0" destOrd="0" presId="urn:microsoft.com/office/officeart/2005/8/layout/architecture"/>
    <dgm:cxn modelId="{0FFEE25E-5493-4794-BF27-8FA42AC9528D}" type="presParOf" srcId="{EF106EBB-8477-4479-8E80-B9F635F57E90}" destId="{E60E1B93-9EB8-4709-98A2-05F635991F0D}" srcOrd="0" destOrd="0" presId="urn:microsoft.com/office/officeart/2005/8/layout/architecture"/>
    <dgm:cxn modelId="{D61F5561-F2A5-4EB5-8421-4D879AF92EE5}" type="presParOf" srcId="{EF106EBB-8477-4479-8E80-B9F635F57E90}" destId="{EAE42C90-3353-457E-AA28-5E70F212880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E18AD-EE3F-4F70-93FC-15FAE21A5CA5}">
      <dsp:nvSpPr>
        <dsp:cNvPr id="0" name=""/>
        <dsp:cNvSpPr/>
      </dsp:nvSpPr>
      <dsp:spPr>
        <a:xfrm>
          <a:off x="0" y="4148"/>
          <a:ext cx="5039685" cy="472177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Introduction</a:t>
          </a:r>
          <a:endParaRPr lang="en-US" sz="20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3050" y="27198"/>
        <a:ext cx="4993585" cy="426077"/>
      </dsp:txXfrm>
    </dsp:sp>
    <dsp:sp modelId="{97A0C92C-7061-4D1C-AD5F-17C4036FCD55}">
      <dsp:nvSpPr>
        <dsp:cNvPr id="0" name=""/>
        <dsp:cNvSpPr/>
      </dsp:nvSpPr>
      <dsp:spPr>
        <a:xfrm>
          <a:off x="0" y="476325"/>
          <a:ext cx="5039685" cy="122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Motivation &amp; Goals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Challenges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Aspects to be evaluated 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Open Source vs Close Source Technologies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0" y="476325"/>
        <a:ext cx="5039685" cy="1223944"/>
      </dsp:txXfrm>
    </dsp:sp>
    <dsp:sp modelId="{E68CB2C1-B3AF-4229-864E-0A9BE2700715}">
      <dsp:nvSpPr>
        <dsp:cNvPr id="0" name=""/>
        <dsp:cNvSpPr/>
      </dsp:nvSpPr>
      <dsp:spPr>
        <a:xfrm>
          <a:off x="0" y="1777013"/>
          <a:ext cx="5039685" cy="472177"/>
        </a:xfrm>
        <a:prstGeom prst="roundRect">
          <a:avLst/>
        </a:prstGeom>
        <a:solidFill>
          <a:schemeClr val="accent1">
            <a:shade val="80000"/>
            <a:hueOff val="90421"/>
            <a:satOff val="1725"/>
            <a:lumOff val="76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Architecture</a:t>
          </a:r>
          <a:endParaRPr lang="en-US" sz="19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3050" y="1800063"/>
        <a:ext cx="4993585" cy="426077"/>
      </dsp:txXfrm>
    </dsp:sp>
    <dsp:sp modelId="{E6DEDF7E-E1AD-4A42-AA47-BE15C61C9210}">
      <dsp:nvSpPr>
        <dsp:cNvPr id="0" name=""/>
        <dsp:cNvSpPr/>
      </dsp:nvSpPr>
      <dsp:spPr>
        <a:xfrm>
          <a:off x="0" y="2280136"/>
          <a:ext cx="5039685" cy="296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Technologies’ Features &amp; Limitations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0" y="2280136"/>
        <a:ext cx="5039685" cy="296272"/>
      </dsp:txXfrm>
    </dsp:sp>
    <dsp:sp modelId="{E2AD2DFA-FB82-4957-8D6C-DEEAA6C2A05A}">
      <dsp:nvSpPr>
        <dsp:cNvPr id="0" name=""/>
        <dsp:cNvSpPr/>
      </dsp:nvSpPr>
      <dsp:spPr>
        <a:xfrm>
          <a:off x="0" y="2637561"/>
          <a:ext cx="5039685" cy="472177"/>
        </a:xfrm>
        <a:prstGeom prst="roundRect">
          <a:avLst/>
        </a:prstGeom>
        <a:solidFill>
          <a:schemeClr val="accent1">
            <a:shade val="80000"/>
            <a:hueOff val="180842"/>
            <a:satOff val="3450"/>
            <a:lumOff val="152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Installation &amp; Testing</a:t>
          </a:r>
          <a:endParaRPr lang="en-US" sz="20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3050" y="2660611"/>
        <a:ext cx="4993585" cy="426077"/>
      </dsp:txXfrm>
    </dsp:sp>
    <dsp:sp modelId="{9399F2B7-1F43-4406-930F-A76E7EDA0D99}">
      <dsp:nvSpPr>
        <dsp:cNvPr id="0" name=""/>
        <dsp:cNvSpPr/>
      </dsp:nvSpPr>
      <dsp:spPr>
        <a:xfrm>
          <a:off x="0" y="2517981"/>
          <a:ext cx="5039685" cy="913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l-PL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</a:t>
          </a: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lan for the evaluation of the technologies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0" y="2517981"/>
        <a:ext cx="5039685" cy="913101"/>
      </dsp:txXfrm>
    </dsp:sp>
    <dsp:sp modelId="{7C5E1EEF-1B29-458E-8174-EEB39BAF0FF3}">
      <dsp:nvSpPr>
        <dsp:cNvPr id="0" name=""/>
        <dsp:cNvSpPr/>
      </dsp:nvSpPr>
      <dsp:spPr>
        <a:xfrm>
          <a:off x="0" y="3525669"/>
          <a:ext cx="5039685" cy="472177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Conclusions &amp; Summary</a:t>
          </a:r>
          <a:endParaRPr lang="en-US" sz="20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3050" y="3548719"/>
        <a:ext cx="4993585" cy="426077"/>
      </dsp:txXfrm>
    </dsp:sp>
    <dsp:sp modelId="{5B8739A1-EFD8-4A2E-B174-2B08D54E7811}">
      <dsp:nvSpPr>
        <dsp:cNvPr id="0" name=""/>
        <dsp:cNvSpPr/>
      </dsp:nvSpPr>
      <dsp:spPr>
        <a:xfrm>
          <a:off x="0" y="3746058"/>
          <a:ext cx="5039685" cy="611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1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Next Steps 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0" y="3746058"/>
        <a:ext cx="5039685" cy="611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8CBE7-38A4-4F07-B799-E5349AFE290A}">
      <dsp:nvSpPr>
        <dsp:cNvPr id="0" name=""/>
        <dsp:cNvSpPr/>
      </dsp:nvSpPr>
      <dsp:spPr>
        <a:xfrm>
          <a:off x="3362101" y="1281051"/>
          <a:ext cx="1628271" cy="140852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SQL on anything</a:t>
          </a:r>
          <a:b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</a:br>
          <a:r>
            <a:rPr lang="en-US" sz="18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Service</a:t>
          </a:r>
          <a:endParaRPr lang="en-US" sz="18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631928" y="1514462"/>
        <a:ext cx="1088617" cy="941698"/>
      </dsp:txXfrm>
    </dsp:sp>
    <dsp:sp modelId="{B4E2688F-FF8F-4E85-AA1B-B116CDEE401D}">
      <dsp:nvSpPr>
        <dsp:cNvPr id="0" name=""/>
        <dsp:cNvSpPr/>
      </dsp:nvSpPr>
      <dsp:spPr>
        <a:xfrm>
          <a:off x="4376111" y="607168"/>
          <a:ext cx="614342" cy="52933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4D32A-5894-4950-8BD5-DE9E9CD1C179}">
      <dsp:nvSpPr>
        <dsp:cNvPr id="0" name=""/>
        <dsp:cNvSpPr/>
      </dsp:nvSpPr>
      <dsp:spPr>
        <a:xfrm>
          <a:off x="3512091" y="0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Complexity</a:t>
          </a:r>
          <a:endParaRPr lang="en-US" sz="13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33222" y="191305"/>
        <a:ext cx="892094" cy="771765"/>
      </dsp:txXfrm>
    </dsp:sp>
    <dsp:sp modelId="{245D9CA6-5451-41AF-9952-74CFA25C5A04}">
      <dsp:nvSpPr>
        <dsp:cNvPr id="0" name=""/>
        <dsp:cNvSpPr/>
      </dsp:nvSpPr>
      <dsp:spPr>
        <a:xfrm>
          <a:off x="5093096" y="1596747"/>
          <a:ext cx="614342" cy="52933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E7E4D-99AD-4672-B085-BDD76CBC0A48}">
      <dsp:nvSpPr>
        <dsp:cNvPr id="0" name=""/>
        <dsp:cNvSpPr/>
      </dsp:nvSpPr>
      <dsp:spPr>
        <a:xfrm>
          <a:off x="4735852" y="710018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Suitability</a:t>
          </a:r>
          <a:endParaRPr lang="en-US" sz="13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956983" y="901323"/>
        <a:ext cx="892094" cy="771765"/>
      </dsp:txXfrm>
    </dsp:sp>
    <dsp:sp modelId="{C01DF3E4-324C-48E3-83F7-722DB63EF3EC}">
      <dsp:nvSpPr>
        <dsp:cNvPr id="0" name=""/>
        <dsp:cNvSpPr/>
      </dsp:nvSpPr>
      <dsp:spPr>
        <a:xfrm>
          <a:off x="4595032" y="2713795"/>
          <a:ext cx="614342" cy="52933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023A3D-3DC1-4BC3-9CDB-981D8AAE64F4}">
      <dsp:nvSpPr>
        <dsp:cNvPr id="0" name=""/>
        <dsp:cNvSpPr/>
      </dsp:nvSpPr>
      <dsp:spPr>
        <a:xfrm>
          <a:off x="4735852" y="2105831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Reliability</a:t>
          </a:r>
          <a:endParaRPr lang="en-US" sz="13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956983" y="2297136"/>
        <a:ext cx="892094" cy="771765"/>
      </dsp:txXfrm>
    </dsp:sp>
    <dsp:sp modelId="{C51B6255-FFED-4C0F-A5F4-2F0053478911}">
      <dsp:nvSpPr>
        <dsp:cNvPr id="0" name=""/>
        <dsp:cNvSpPr/>
      </dsp:nvSpPr>
      <dsp:spPr>
        <a:xfrm>
          <a:off x="3359530" y="2829748"/>
          <a:ext cx="614342" cy="52933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AC9C7-082D-4AB4-88E8-15D12204825C}">
      <dsp:nvSpPr>
        <dsp:cNvPr id="0" name=""/>
        <dsp:cNvSpPr/>
      </dsp:nvSpPr>
      <dsp:spPr>
        <a:xfrm>
          <a:off x="3512091" y="2816644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Scalability</a:t>
          </a:r>
          <a:endParaRPr lang="en-US" sz="13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33222" y="3007949"/>
        <a:ext cx="892094" cy="771765"/>
      </dsp:txXfrm>
    </dsp:sp>
    <dsp:sp modelId="{E84E3D25-910F-4A60-8242-48ECF23BE9AC}">
      <dsp:nvSpPr>
        <dsp:cNvPr id="0" name=""/>
        <dsp:cNvSpPr/>
      </dsp:nvSpPr>
      <dsp:spPr>
        <a:xfrm>
          <a:off x="2630804" y="1840567"/>
          <a:ext cx="614342" cy="52933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0177B-21D7-4900-8E23-8E6665121806}">
      <dsp:nvSpPr>
        <dsp:cNvPr id="0" name=""/>
        <dsp:cNvSpPr/>
      </dsp:nvSpPr>
      <dsp:spPr>
        <a:xfrm>
          <a:off x="2282650" y="2106626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Maintenance</a:t>
          </a:r>
          <a:endParaRPr lang="en-US" sz="12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503781" y="2297931"/>
        <a:ext cx="892094" cy="771765"/>
      </dsp:txXfrm>
    </dsp:sp>
    <dsp:sp modelId="{677D8A63-29EE-48F9-801F-2461A0DF0721}">
      <dsp:nvSpPr>
        <dsp:cNvPr id="0" name=""/>
        <dsp:cNvSpPr/>
      </dsp:nvSpPr>
      <dsp:spPr>
        <a:xfrm>
          <a:off x="2282650" y="708429"/>
          <a:ext cx="1334356" cy="115437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Performance</a:t>
          </a:r>
          <a:endParaRPr lang="en-US" sz="1300" kern="1200" dirty="0"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2503781" y="899734"/>
        <a:ext cx="892094" cy="771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8BAD1-B536-49C2-8553-29C2562BAB05}">
      <dsp:nvSpPr>
        <dsp:cNvPr id="0" name=""/>
        <dsp:cNvSpPr/>
      </dsp:nvSpPr>
      <dsp:spPr>
        <a:xfrm>
          <a:off x="2280" y="0"/>
          <a:ext cx="3058479" cy="4688913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Open Source</a:t>
          </a:r>
          <a:endParaRPr lang="en-US" sz="25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91860" y="89580"/>
        <a:ext cx="2879319" cy="4509753"/>
      </dsp:txXfrm>
    </dsp:sp>
    <dsp:sp modelId="{1E817858-6A08-48AA-AC41-AA5A800C2024}">
      <dsp:nvSpPr>
        <dsp:cNvPr id="0" name=""/>
        <dsp:cNvSpPr/>
      </dsp:nvSpPr>
      <dsp:spPr>
        <a:xfrm>
          <a:off x="3576866" y="0"/>
          <a:ext cx="3058479" cy="4688913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Close Source</a:t>
          </a:r>
          <a:endParaRPr lang="en-US" sz="25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666446" y="89580"/>
        <a:ext cx="2879319" cy="45097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4B571-FE9D-4C3C-837F-FE6A1C66CE80}">
      <dsp:nvSpPr>
        <dsp:cNvPr id="0" name=""/>
        <dsp:cNvSpPr/>
      </dsp:nvSpPr>
      <dsp:spPr>
        <a:xfrm>
          <a:off x="0" y="2157032"/>
          <a:ext cx="3616979" cy="2054219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60166" y="2217198"/>
        <a:ext cx="3496647" cy="1933887"/>
      </dsp:txXfrm>
    </dsp:sp>
    <dsp:sp modelId="{43591816-BF31-4EE5-8090-590B7BCB113B}">
      <dsp:nvSpPr>
        <dsp:cNvPr id="0" name=""/>
        <dsp:cNvSpPr/>
      </dsp:nvSpPr>
      <dsp:spPr>
        <a:xfrm>
          <a:off x="1767" y="1957"/>
          <a:ext cx="3616979" cy="205421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61933" y="62123"/>
        <a:ext cx="3496647" cy="19338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4B571-FE9D-4C3C-837F-FE6A1C66CE80}">
      <dsp:nvSpPr>
        <dsp:cNvPr id="0" name=""/>
        <dsp:cNvSpPr/>
      </dsp:nvSpPr>
      <dsp:spPr>
        <a:xfrm>
          <a:off x="3549" y="2790492"/>
          <a:ext cx="7261920" cy="1266815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889000">
            <a:schemeClr val="accent3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0653" y="2827596"/>
        <a:ext cx="7187712" cy="1192607"/>
      </dsp:txXfrm>
    </dsp:sp>
    <dsp:sp modelId="{D0F6C814-14B1-41BF-A13B-086A4B55C554}">
      <dsp:nvSpPr>
        <dsp:cNvPr id="0" name=""/>
        <dsp:cNvSpPr/>
      </dsp:nvSpPr>
      <dsp:spPr>
        <a:xfrm>
          <a:off x="0" y="1378219"/>
          <a:ext cx="6289519" cy="126681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4" y="1415323"/>
        <a:ext cx="6215311" cy="1192607"/>
      </dsp:txXfrm>
    </dsp:sp>
    <dsp:sp modelId="{E60E1B93-9EB8-4709-98A2-05F635991F0D}">
      <dsp:nvSpPr>
        <dsp:cNvPr id="0" name=""/>
        <dsp:cNvSpPr/>
      </dsp:nvSpPr>
      <dsp:spPr>
        <a:xfrm>
          <a:off x="10637" y="2844"/>
          <a:ext cx="7247743" cy="12668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7741" y="39948"/>
        <a:ext cx="7173535" cy="11926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4B571-FE9D-4C3C-837F-FE6A1C66CE80}">
      <dsp:nvSpPr>
        <dsp:cNvPr id="0" name=""/>
        <dsp:cNvSpPr/>
      </dsp:nvSpPr>
      <dsp:spPr>
        <a:xfrm>
          <a:off x="3549" y="2790492"/>
          <a:ext cx="7261920" cy="1266815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0653" y="2827596"/>
        <a:ext cx="7187712" cy="1192607"/>
      </dsp:txXfrm>
    </dsp:sp>
    <dsp:sp modelId="{D0F6C814-14B1-41BF-A13B-086A4B55C554}">
      <dsp:nvSpPr>
        <dsp:cNvPr id="0" name=""/>
        <dsp:cNvSpPr/>
      </dsp:nvSpPr>
      <dsp:spPr>
        <a:xfrm>
          <a:off x="0" y="1378219"/>
          <a:ext cx="6289519" cy="126681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0">
            <a:schemeClr val="accent6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4" y="1415323"/>
        <a:ext cx="6215311" cy="1192607"/>
      </dsp:txXfrm>
    </dsp:sp>
    <dsp:sp modelId="{E60E1B93-9EB8-4709-98A2-05F635991F0D}">
      <dsp:nvSpPr>
        <dsp:cNvPr id="0" name=""/>
        <dsp:cNvSpPr/>
      </dsp:nvSpPr>
      <dsp:spPr>
        <a:xfrm>
          <a:off x="10637" y="2844"/>
          <a:ext cx="7247743" cy="12668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7741" y="39948"/>
        <a:ext cx="7173535" cy="11926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4B571-FE9D-4C3C-837F-FE6A1C66CE80}">
      <dsp:nvSpPr>
        <dsp:cNvPr id="0" name=""/>
        <dsp:cNvSpPr/>
      </dsp:nvSpPr>
      <dsp:spPr>
        <a:xfrm>
          <a:off x="3549" y="2790492"/>
          <a:ext cx="7261920" cy="1266815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Storage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0653" y="2827596"/>
        <a:ext cx="7187712" cy="1192607"/>
      </dsp:txXfrm>
    </dsp:sp>
    <dsp:sp modelId="{D0F6C814-14B1-41BF-A13B-086A4B55C554}">
      <dsp:nvSpPr>
        <dsp:cNvPr id="0" name=""/>
        <dsp:cNvSpPr/>
      </dsp:nvSpPr>
      <dsp:spPr>
        <a:xfrm>
          <a:off x="0" y="1378219"/>
          <a:ext cx="6289519" cy="1266815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Data Access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4" y="1415323"/>
        <a:ext cx="6215311" cy="1192607"/>
      </dsp:txXfrm>
    </dsp:sp>
    <dsp:sp modelId="{E60E1B93-9EB8-4709-98A2-05F635991F0D}">
      <dsp:nvSpPr>
        <dsp:cNvPr id="0" name=""/>
        <dsp:cNvSpPr/>
      </dsp:nvSpPr>
      <dsp:spPr>
        <a:xfrm>
          <a:off x="10637" y="2844"/>
          <a:ext cx="7247743" cy="1266815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7620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Top Abstraction Layer</a:t>
          </a:r>
          <a:endParaRPr lang="en-US" sz="2000" kern="1200" dirty="0">
            <a:solidFill>
              <a:schemeClr val="tx1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47741" y="39948"/>
        <a:ext cx="7173535" cy="1192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9B931-3477-4BD8-9E81-76253F2FE4DF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4C683-EE1E-48CE-97EA-9A5771387A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107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D4480-C295-45A2-8BBC-F06BDE962AA0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6D7CA-0FDF-46D6-B729-17730E7450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5452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80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4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72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260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87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70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978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3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989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570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952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626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387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06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10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66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5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15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26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39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28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CA30A-370E-4FBB-A047-92AE58865D5D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BE8F6-38CF-42D5-A829-531A8397EA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6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3E1A-62E4-4890-BD12-03B7395A593C}" type="datetimeFigureOut">
              <a:rPr lang="en-GB" smtClean="0"/>
              <a:t>20/05/2019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8926-0B1E-47CA-BFC2-DA4B615EC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95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9.png"/><Relationship Id="rId18" Type="http://schemas.openxmlformats.org/officeDocument/2006/relationships/image" Target="../media/image14.png"/><Relationship Id="rId26" Type="http://schemas.openxmlformats.org/officeDocument/2006/relationships/image" Target="../media/image42.png"/><Relationship Id="rId3" Type="http://schemas.openxmlformats.org/officeDocument/2006/relationships/image" Target="../media/image3.png"/><Relationship Id="rId21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40.png"/><Relationship Id="rId17" Type="http://schemas.openxmlformats.org/officeDocument/2006/relationships/image" Target="../media/image13.png"/><Relationship Id="rId25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39.png"/><Relationship Id="rId24" Type="http://schemas.openxmlformats.org/officeDocument/2006/relationships/image" Target="../media/image9.png"/><Relationship Id="rId5" Type="http://schemas.openxmlformats.org/officeDocument/2006/relationships/diagramLayout" Target="../diagrams/layout6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28" Type="http://schemas.openxmlformats.org/officeDocument/2006/relationships/image" Target="../media/image23.png"/><Relationship Id="rId10" Type="http://schemas.openxmlformats.org/officeDocument/2006/relationships/image" Target="../media/image38.png"/><Relationship Id="rId19" Type="http://schemas.openxmlformats.org/officeDocument/2006/relationships/image" Target="../media/image15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Relationship Id="rId14" Type="http://schemas.openxmlformats.org/officeDocument/2006/relationships/image" Target="../media/image41.png"/><Relationship Id="rId22" Type="http://schemas.openxmlformats.org/officeDocument/2006/relationships/image" Target="../media/image7.png"/><Relationship Id="rId27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image" Target="../media/image29.png"/><Relationship Id="rId18" Type="http://schemas.openxmlformats.org/officeDocument/2006/relationships/image" Target="../media/image14.png"/><Relationship Id="rId26" Type="http://schemas.openxmlformats.org/officeDocument/2006/relationships/image" Target="../media/image42.png"/><Relationship Id="rId3" Type="http://schemas.openxmlformats.org/officeDocument/2006/relationships/image" Target="../media/image3.png"/><Relationship Id="rId21" Type="http://schemas.openxmlformats.org/officeDocument/2006/relationships/image" Target="../media/image6.png"/><Relationship Id="rId7" Type="http://schemas.openxmlformats.org/officeDocument/2006/relationships/diagramColors" Target="../diagrams/colors7.xml"/><Relationship Id="rId12" Type="http://schemas.openxmlformats.org/officeDocument/2006/relationships/image" Target="../media/image40.png"/><Relationship Id="rId17" Type="http://schemas.openxmlformats.org/officeDocument/2006/relationships/image" Target="../media/image13.png"/><Relationship Id="rId25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39.png"/><Relationship Id="rId24" Type="http://schemas.openxmlformats.org/officeDocument/2006/relationships/image" Target="../media/image9.png"/><Relationship Id="rId5" Type="http://schemas.openxmlformats.org/officeDocument/2006/relationships/diagramLayout" Target="../diagrams/layout7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28" Type="http://schemas.openxmlformats.org/officeDocument/2006/relationships/image" Target="../media/image23.png"/><Relationship Id="rId10" Type="http://schemas.openxmlformats.org/officeDocument/2006/relationships/image" Target="../media/image38.png"/><Relationship Id="rId19" Type="http://schemas.openxmlformats.org/officeDocument/2006/relationships/image" Target="../media/image15.png"/><Relationship Id="rId4" Type="http://schemas.openxmlformats.org/officeDocument/2006/relationships/diagramData" Target="../diagrams/data7.xml"/><Relationship Id="rId9" Type="http://schemas.openxmlformats.org/officeDocument/2006/relationships/image" Target="../media/image25.png"/><Relationship Id="rId14" Type="http://schemas.openxmlformats.org/officeDocument/2006/relationships/image" Target="../media/image41.png"/><Relationship Id="rId22" Type="http://schemas.openxmlformats.org/officeDocument/2006/relationships/image" Target="../media/image7.png"/><Relationship Id="rId27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odimd.web.cern.ch/DwshKj61RQmQadILWoTxr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diagramLayout" Target="../diagrams/layout3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3.png"/><Relationship Id="rId21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27.png"/><Relationship Id="rId17" Type="http://schemas.openxmlformats.org/officeDocument/2006/relationships/image" Target="../media/image12.png"/><Relationship Id="rId25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6.png"/><Relationship Id="rId24" Type="http://schemas.openxmlformats.org/officeDocument/2006/relationships/image" Target="../media/image34.png"/><Relationship Id="rId5" Type="http://schemas.openxmlformats.org/officeDocument/2006/relationships/diagramData" Target="../diagrams/data4.xml"/><Relationship Id="rId15" Type="http://schemas.openxmlformats.org/officeDocument/2006/relationships/image" Target="../media/image30.pn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microsoft.com/office/2007/relationships/diagramDrawing" Target="../diagrams/drawing4.xml"/><Relationship Id="rId14" Type="http://schemas.openxmlformats.org/officeDocument/2006/relationships/image" Target="../media/image29.png"/><Relationship Id="rId22" Type="http://schemas.openxmlformats.org/officeDocument/2006/relationships/image" Target="../media/image8.png"/><Relationship Id="rId27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29.png"/><Relationship Id="rId18" Type="http://schemas.openxmlformats.org/officeDocument/2006/relationships/image" Target="../media/image14.png"/><Relationship Id="rId26" Type="http://schemas.openxmlformats.org/officeDocument/2006/relationships/image" Target="../media/image42.png"/><Relationship Id="rId3" Type="http://schemas.openxmlformats.org/officeDocument/2006/relationships/image" Target="../media/image3.png"/><Relationship Id="rId21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12" Type="http://schemas.openxmlformats.org/officeDocument/2006/relationships/image" Target="../media/image40.png"/><Relationship Id="rId17" Type="http://schemas.openxmlformats.org/officeDocument/2006/relationships/image" Target="../media/image13.png"/><Relationship Id="rId25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39.png"/><Relationship Id="rId24" Type="http://schemas.openxmlformats.org/officeDocument/2006/relationships/image" Target="../media/image9.png"/><Relationship Id="rId5" Type="http://schemas.openxmlformats.org/officeDocument/2006/relationships/diagramLayout" Target="../diagrams/layout5.xml"/><Relationship Id="rId15" Type="http://schemas.openxmlformats.org/officeDocument/2006/relationships/image" Target="../media/image11.png"/><Relationship Id="rId23" Type="http://schemas.openxmlformats.org/officeDocument/2006/relationships/image" Target="../media/image8.png"/><Relationship Id="rId28" Type="http://schemas.openxmlformats.org/officeDocument/2006/relationships/image" Target="../media/image23.png"/><Relationship Id="rId10" Type="http://schemas.openxmlformats.org/officeDocument/2006/relationships/image" Target="../media/image38.png"/><Relationship Id="rId19" Type="http://schemas.openxmlformats.org/officeDocument/2006/relationships/image" Target="../media/image15.png"/><Relationship Id="rId4" Type="http://schemas.openxmlformats.org/officeDocument/2006/relationships/diagramData" Target="../diagrams/data5.xml"/><Relationship Id="rId9" Type="http://schemas.openxmlformats.org/officeDocument/2006/relationships/image" Target="../media/image25.png"/><Relationship Id="rId14" Type="http://schemas.openxmlformats.org/officeDocument/2006/relationships/image" Target="../media/image41.png"/><Relationship Id="rId22" Type="http://schemas.openxmlformats.org/officeDocument/2006/relationships/image" Target="../media/image7.png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566" y="16162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Evaluating Query Engines for </a:t>
            </a:r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on top of anything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8665" y="4364950"/>
            <a:ext cx="5130800" cy="132926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Vasileios Dimakopoulos</a:t>
            </a:r>
            <a:b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IT-DB-SAS</a:t>
            </a:r>
          </a:p>
          <a:p>
            <a:fld id="{90958897-2776-4AA1-89D4-6A4D44C9FDCB}" type="datetime4">
              <a:rPr lang="en-US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36" name="Picture 12" descr="CER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ÎÏÎ¿ÏÎ­Î»ÎµÏÎ¼Î± ÎµÎ¹ÎºÏÎ½Î±Ï Î³Î¹Î± hdf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31" y="554222"/>
            <a:ext cx="2138738" cy="21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ÎÏÎ¿ÏÎ­Î»ÎµÏÎ¼Î± ÎµÎ¹ÎºÏÎ½Î±Ï Î³Î¹Î±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155" y="2256685"/>
            <a:ext cx="2017414" cy="20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Storage Layer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11482" y="978148"/>
            <a:ext cx="6292032" cy="4666194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HDFS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analytics and reporting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Parquet, CSV, JSON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Parquet vs ORC? – to be evaluated</a:t>
            </a:r>
            <a:endParaRPr lang="pl-PL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Hudi vs D</a:t>
            </a:r>
            <a:r>
              <a:rPr lang="en-US" sz="1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elta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</a:t>
            </a:r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ake?</a:t>
            </a: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HBase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low latency big </a:t>
            </a:r>
            <a:r>
              <a:rPr lang="en-US" sz="1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</a:t>
            </a:r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abase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OLTP-like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Kafka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low data latency streaming data access</a:t>
            </a: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RDBMS – real OLTP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Oracle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MySQL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PostgreSQL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Others ?</a:t>
            </a:r>
          </a:p>
        </p:txBody>
      </p:sp>
      <p:pic>
        <p:nvPicPr>
          <p:cNvPr id="1028" name="Picture 4" descr="ÎÏÎ¿ÏÎ­Î»ÎµÏÎ¼Î± ÎµÎ¹ÎºÏÎ½Î±Ï Î³Î¹Î± hbas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890" y="1980520"/>
            <a:ext cx="2272173" cy="58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ÎÏÎ¿ÏÎ­Î»ÎµÏÎ¼Î± ÎµÎ¹ÎºÏÎ½Î±Ï Î³Î¹Î± oracle rdbm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31" y="3352964"/>
            <a:ext cx="1057254" cy="119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ÎÏÎ¿ÏÎ­Î»ÎµÏÎ¼Î± ÎµÎ¹ÎºÏÎ½Î±Ï Î³Î¹Î± parquet apach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62" y="4769123"/>
            <a:ext cx="2378316" cy="59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ÎÏÎ¿ÏÎ­Î»ÎµÏÎ¼Î± ÎµÎ¹ÎºÏÎ½Î±Ï Î³Î¹Î± orc apache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63" y="3851450"/>
            <a:ext cx="1656600" cy="6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5063" y="4875242"/>
            <a:ext cx="1196888" cy="97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RCHITECTURE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2587" y="5313304"/>
            <a:ext cx="2089212" cy="616788"/>
          </a:xfrm>
        </p:spPr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39764008"/>
              </p:ext>
            </p:extLst>
          </p:nvPr>
        </p:nvGraphicFramePr>
        <p:xfrm>
          <a:off x="2689628" y="1032972"/>
          <a:ext cx="7269019" cy="406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6216429" y="3678005"/>
            <a:ext cx="2884015" cy="1390517"/>
            <a:chOff x="6216429" y="3678005"/>
            <a:chExt cx="2884015" cy="1390517"/>
          </a:xfrm>
        </p:grpSpPr>
        <p:pic>
          <p:nvPicPr>
            <p:cNvPr id="2054" name="Picture 6" descr="ÎÏÎ¿ÏÎ­Î»ÎµÏÎ¼Î± ÎµÎ¹ÎºÏÎ½Î±Ï Î³Î¹Î± apache kafka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878" y="4578284"/>
              <a:ext cx="653650" cy="4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ÎÏÎ¿ÏÎ­Î»ÎµÏÎ¼Î± ÎµÎ¹ÎºÏÎ½Î±Ï Î³Î¹Î± hdfs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337" y="3678005"/>
              <a:ext cx="1254687" cy="12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ÎÏÎ¿ÏÎ­Î»ÎµÏÎ¼Î± ÎµÎ¹ÎºÏÎ½Î±Ï Î³Î¹Î± database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429" y="3855417"/>
              <a:ext cx="435293" cy="43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ÎÏÎ¿ÏÎ­Î»ÎµÏÎ¼Î± ÎµÎ¹ÎºÏÎ½Î±Ï Î³Î¹Î± hbas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357" y="3945467"/>
              <a:ext cx="1191087" cy="304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ÎÏÎ¿ÏÎ­Î»ÎµÏÎ¼Î± ÎµÎ¹ÎºÏÎ½Î±Ï Î³Î¹Î± amazon s3 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540" y="4218626"/>
              <a:ext cx="1398904" cy="48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ÎÏÎ¿ÏÎ­Î»ÎµÏÎ¼Î± ÎµÎ¹ÎºÏÎ½Î±Ï Î³Î¹Î± google cloud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743" y="4316670"/>
              <a:ext cx="369342" cy="369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209484" y="1056165"/>
            <a:ext cx="2265119" cy="1207428"/>
            <a:chOff x="7209484" y="1056165"/>
            <a:chExt cx="2265119" cy="1207428"/>
          </a:xfrm>
        </p:grpSpPr>
        <p:pic>
          <p:nvPicPr>
            <p:cNvPr id="2086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484" y="1142043"/>
              <a:ext cx="1178811" cy="37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295" y="1056165"/>
              <a:ext cx="108630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ÎÏÎ¿ÏÎ­Î»ÎµÏÎ¼Î± ÎµÎ¹ÎºÏÎ½Î±Ï Î³Î¹Î± sparkSQL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4186" y="1854614"/>
              <a:ext cx="768880" cy="4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ÎÏÎ¿ÏÎ­Î»ÎµÏÎ¼Î± ÎµÎ¹ÎºÏÎ½Î±Ï Î³Î¹Î± apache calcit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776" y="1697406"/>
              <a:ext cx="747724" cy="4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Î£ÏÎµÏÎ¹ÎºÎ® ÎµÎ¹ÎºÏÎ½Î±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908" y="1494116"/>
              <a:ext cx="1091009" cy="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6" name="Picture 48" descr="ÎÏÎ¿ÏÎ­Î»ÎµÏÎ¼Î± ÎµÎ¹ÎºÏÎ½Î±Ï Î³Î¹Î± programm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54" y="197688"/>
            <a:ext cx="921531" cy="9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08962" y="6681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65265" y="2838136"/>
            <a:ext cx="1454728" cy="534610"/>
          </a:xfrm>
          <a:prstGeom prst="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ight Arrow 32"/>
          <p:cNvSpPr/>
          <p:nvPr/>
        </p:nvSpPr>
        <p:spPr>
          <a:xfrm flipH="1">
            <a:off x="9976732" y="2795743"/>
            <a:ext cx="1454728" cy="534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5388089" y="2492957"/>
            <a:ext cx="3147138" cy="1155601"/>
            <a:chOff x="5388089" y="2492957"/>
            <a:chExt cx="3147138" cy="1155601"/>
          </a:xfrm>
        </p:grpSpPr>
        <p:grpSp>
          <p:nvGrpSpPr>
            <p:cNvPr id="10" name="Group 9"/>
            <p:cNvGrpSpPr/>
            <p:nvPr/>
          </p:nvGrpSpPr>
          <p:grpSpPr>
            <a:xfrm>
              <a:off x="6097629" y="2562001"/>
              <a:ext cx="2437598" cy="1081814"/>
              <a:chOff x="6097629" y="2562001"/>
              <a:chExt cx="2437598" cy="1081814"/>
            </a:xfrm>
          </p:grpSpPr>
          <p:pic>
            <p:nvPicPr>
              <p:cNvPr id="2074" name="Picture 26" descr="ÎÏÎ¿ÏÎ­Î»ÎµÏÎ¼Î± ÎµÎ¹ÎºÏÎ½Î±Ï Î³Î¹Î± apache hive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114" y="2781744"/>
                <a:ext cx="1184340" cy="862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8" descr="ÎÏÎ¿ÏÎ­Î»ÎµÏÎ¼Î± ÎµÎ¹ÎºÏÎ½Î±Ï Î³Î¹Î± apache phoenix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629" y="2562001"/>
                <a:ext cx="1024832" cy="276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8" name="Picture 30" descr="ÎÏÎ¿ÏÎ­Î»ÎµÏÎ¼Î± ÎµÎ¹ÎºÏÎ½Î±Ï Î³Î¹Î± apache impala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14" y="2826301"/>
                <a:ext cx="334459" cy="80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32" descr="ÎÏÎ¿ÏÎ­Î»ÎµÏÎ¼Î± ÎµÎ¹ÎºÏÎ½Î±Ï Î³Î¹Î± apache druid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9484" y="2562001"/>
                <a:ext cx="1242208" cy="388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2" name="Picture 34" descr="ÎÏÎ¿ÏÎ­Î»ÎµÏÎ¼Î± ÎµÎ¹ÎºÏÎ½Î±Ï Î³Î¹Î± apache hawq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075" y="3243065"/>
                <a:ext cx="1126152" cy="397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4" name="Picture 36" descr="ÎÏÎ¿ÏÎ­Î»ÎµÏÎ¼Î± ÎµÎ¹ÎºÏÎ½Î±Ï Î³Î¹Î± jdbc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358" y="2823197"/>
                <a:ext cx="549549" cy="549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http://kylin.apache.org/assets/images/kylin_logo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932" y="2492957"/>
              <a:ext cx="522573" cy="479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ÎÏÎ¿ÏÎ­Î»ÎµÏÎ¼Î± ÎµÎ¹ÎºÏÎ½Î±Ï Î³Î¹Î± apache trafodion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8089" y="2921615"/>
              <a:ext cx="729187" cy="72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242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13 -0.00116 L 0.0468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35 0.00625 L -0.07565 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Î£ÏÎµÏÎ¹ÎºÎ® ÎµÎ¹ÎºÏÎ½Î±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10790" r="7074" b="6142"/>
          <a:stretch/>
        </p:blipFill>
        <p:spPr bwMode="auto">
          <a:xfrm>
            <a:off x="7253327" y="3360117"/>
            <a:ext cx="4702452" cy="24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12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67982" y="774739"/>
            <a:ext cx="5374217" cy="517075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Future reach SQL layer on top of HBase</a:t>
            </a:r>
            <a:endParaRPr lang="pl-PL" sz="2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selection, aggregation, range scans</a:t>
            </a:r>
            <a:endParaRPr lang="pl-PL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nsert, update, dele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tion of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rows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Build-in query optimizer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Support</a:t>
            </a:r>
            <a:r>
              <a:rPr lang="pl-PL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direct or via proxy server</a:t>
            </a:r>
            <a:endParaRPr lang="en-US" sz="2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 tenant environment</a:t>
            </a:r>
            <a:r>
              <a:rPr lang="pl-PL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(schemas, grants etc)</a:t>
            </a:r>
            <a:endParaRPr lang="en-US" sz="2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Nested Structures</a:t>
            </a:r>
            <a:r>
              <a:rPr lang="pl-PL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Supported</a:t>
            </a:r>
            <a:endParaRPr lang="en-US" sz="2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Phoenix ‘s Community: 81 contributors</a:t>
            </a:r>
            <a:b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3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More than 50 commits the last 3 </a:t>
            </a:r>
            <a:r>
              <a:rPr lang="en-US" sz="2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months</a:t>
            </a:r>
            <a:endParaRPr lang="pl-PL" sz="2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Adopted by Cloudera and Hortonworks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3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 </a:t>
            </a:r>
            <a:r>
              <a:rPr lang="en-US" sz="23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Phoenix </a:t>
            </a:r>
            <a:r>
              <a:rPr lang="en-US" sz="23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suitable for the architecture?</a:t>
            </a:r>
            <a:endParaRPr lang="pl-PL" sz="23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Easy to deploy (single jar on </a:t>
            </a:r>
            <a:r>
              <a:rPr lang="en-US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HB</a:t>
            </a: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ase classpath)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Mature and optimized - </a:t>
            </a:r>
            <a:r>
              <a:rPr lang="en-US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leverages </a:t>
            </a:r>
            <a:r>
              <a:rPr lang="en-US" sz="20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horizontal scalability of </a:t>
            </a:r>
            <a:r>
              <a:rPr lang="en-US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</a:t>
            </a: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</a:t>
            </a:r>
            <a:r>
              <a:rPr lang="en-US" sz="20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ase</a:t>
            </a: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with server side executions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Seems to be the most popular SQL on HBase solution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Could interoperate well with the </a:t>
            </a: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3rd layer: </a:t>
            </a:r>
            <a:r>
              <a:rPr lang="en-US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Drill (Drillix)  </a:t>
            </a:r>
            <a:r>
              <a:rPr lang="pl-PL" sz="20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and Presto (MR opened) or JDBC</a:t>
            </a:r>
            <a:endParaRPr lang="en-US" sz="20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 flipH="1">
            <a:off x="7627304" y="774739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Transactions </a:t>
            </a: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(beta)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Secondary indexes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(beta)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 suitable for 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big analytics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joins over large 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sets)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l-PL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PL/SQL support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170" name="Picture 2" descr="ÎÏÎ¿ÏÎ­Î»ÎµÏÎ¼Î± ÎµÎ¹ÎºÏÎ½Î±Ï Î³Î¹Î± apache phoen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75" y="2758820"/>
            <a:ext cx="3429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8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13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69333" y="930690"/>
            <a:ext cx="5096934" cy="517075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</a:t>
            </a:r>
            <a:r>
              <a:rPr lang="en-US" sz="18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Trafodion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is </a:t>
            </a:r>
            <a:r>
              <a:rPr lang="en-GB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SQL-on-Hadoop </a:t>
            </a:r>
            <a:r>
              <a:rPr lang="en-GB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solution enabling transactional or operational workloads </a:t>
            </a:r>
            <a:r>
              <a:rPr lang="en-GB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“Hadoop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” – abstraction on top of HBase</a:t>
            </a:r>
            <a:r>
              <a:rPr lang="en-GB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Support and ACID transactions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Optimizes query execution for large </a:t>
            </a:r>
            <a:b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datasets using parallel query optimizer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???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</a:t>
            </a:r>
            <a:r>
              <a:rPr lang="en-US" sz="1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Trafodion’s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community: 72 contributors</a:t>
            </a:r>
            <a:b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Around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50 commits the last 3 months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 </a:t>
            </a:r>
            <a:r>
              <a:rPr lang="en-US" sz="1800" dirty="0" err="1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Trafodion</a:t>
            </a:r>
            <a:r>
              <a:rPr lang="en-US" sz="18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suitable for the architecture?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Provides a relational schema abstraction on top of </a:t>
            </a:r>
            <a:r>
              <a:rPr lang="en-US" sz="1800" dirty="0" err="1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HBase</a:t>
            </a:r>
            <a:endParaRPr lang="en-US" sz="1800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queries are flowing entirely through memory (</a:t>
            </a:r>
            <a:r>
              <a:rPr lang="en-GB" sz="15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on Big Data: Technology, Architecture, and Innovation Book</a:t>
            </a:r>
            <a:r>
              <a:rPr lang="en-GB" sz="18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*)</a:t>
            </a:r>
            <a:endParaRPr lang="pl-PL" sz="1800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1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 not have a dedicated integrations with higher layers (just JDBC)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18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Quick data look up might not be </a:t>
            </a:r>
            <a:r>
              <a:rPr lang="pl-PL" sz="18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fast??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 flipH="1">
            <a:off x="6755129" y="1529224"/>
            <a:ext cx="5181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050" name="Picture 2" descr="ÎÏÎ¿ÏÎ­Î»ÎµÏÎ¼Î± ÎµÎ¹ÎºÏÎ½Î±Ï Î³Î¹Î± apache trafod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86" y="2290855"/>
            <a:ext cx="2599027" cy="109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fodion Process Architectu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64" y="1412856"/>
            <a:ext cx="3876887" cy="285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9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14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74320" y="782247"/>
            <a:ext cx="5880947" cy="531008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Analytics Engine on Hadoop/Spark</a:t>
            </a:r>
          </a:p>
          <a:p>
            <a:pPr marL="0" indent="0">
              <a:buNone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Claimed to have s</a:t>
            </a:r>
            <a:r>
              <a:rPr lang="en-US" sz="1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-second latency, JDBC support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Uses HBase as storage (OLAP Cube)</a:t>
            </a: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Leverage </a:t>
            </a:r>
            <a:r>
              <a:rPr lang="en-US" sz="1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HBase’s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coprocessor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</a:t>
            </a:r>
            <a:r>
              <a:rPr lang="en-US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Kylin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Community: 131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contributors</a:t>
            </a:r>
            <a:b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Almost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100 commits the last 3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months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 </a:t>
            </a:r>
            <a:r>
              <a:rPr lang="en-US" sz="16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Kylin</a:t>
            </a:r>
            <a:r>
              <a:rPr lang="en-US" sz="16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suitable for the architecture?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Exploits the star schema comprised of fact tables </a:t>
            </a:r>
            <a:r>
              <a:rPr lang="en-US" sz="16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 faster aggregations on simple queries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Star schema is also not as flexible in terms of analytical needs as a normalized data </a:t>
            </a:r>
            <a:r>
              <a:rPr lang="en-GB" sz="16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mode</a:t>
            </a:r>
            <a:endParaRPr lang="pl-PL" sz="16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l-PL" sz="16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are not looking for fully done data warehousing system</a:t>
            </a:r>
            <a:endParaRPr lang="en-US" sz="18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 flipH="1">
            <a:off x="7772400" y="782247"/>
            <a:ext cx="5064364" cy="3048643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 all SQL’s functions are available</a:t>
            </a:r>
            <a:b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en-US" sz="26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e.g</a:t>
            </a:r>
            <a: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DELETE 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MR overhead with building </a:t>
            </a:r>
            <a:r>
              <a:rPr lang="en-GB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cube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2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Kylin</a:t>
            </a:r>
            <a:r>
              <a:rPr lang="en-GB" sz="2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provides only aggregated </a:t>
            </a:r>
            <a:r>
              <a:rPr lang="en-GB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results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Star schema de-normalizes the data not</a:t>
            </a:r>
            <a:b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preserving the data integrity</a:t>
            </a:r>
            <a:endParaRPr lang="en-GB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170" name="Picture 2" descr="ÎÏÎ¿ÏÎ­Î»ÎµÏÎ¼Î± ÎµÎ¹ÎºÏÎ½Î±Ï Î³Î¹Î± apache kyl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31" y="811997"/>
            <a:ext cx="2652671" cy="24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kylin.apache.org/assets/images/kylin_diagram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129" y="3438578"/>
            <a:ext cx="4687358" cy="226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15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32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2218" y="705689"/>
            <a:ext cx="6973432" cy="531411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Simple data war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housing solution for Hadoop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SQL-based </a:t>
            </a: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query 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ngine)</a:t>
            </a:r>
            <a:endParaRPr lang="pl-PL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Catalog of tables </a:t>
            </a: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</a:t>
            </a:r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top of </a:t>
            </a: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HDFS</a:t>
            </a: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(metastore) – shared with other technologies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Nested Structures and Multitenancy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Multiple Data Formats 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and storages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supported</a:t>
            </a:r>
            <a:endParaRPr lang="pl-PL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PL/SQL available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Notable recent perfomance improvements thanks to usage of query daemons (LLAP)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MapReduce is depre</a:t>
            </a: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</a:t>
            </a: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ated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execute queries also through Spark (HiveOnSpark)</a:t>
            </a:r>
            <a:endParaRPr lang="pl-PL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Hive community: 186 contributors</a:t>
            </a:r>
            <a:b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More than 120 commits the last 3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months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Could Hive fit in the desired architecture?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Hive is a standard for SQL structures in Hadoop</a:t>
            </a:r>
            <a:endParaRPr lang="en-US" sz="1400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Hive for data processing:</a:t>
            </a:r>
            <a:r>
              <a:rPr lang="en-GB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scales well on queries with large input sizes and with LLAP could improve also small datasets.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LLAP daemons eliminate the MapReduce overhead</a:t>
            </a:r>
            <a:endParaRPr lang="pl-PL" sz="1200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(3rd layer)  Presto, Drill and Spark can talk with hive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14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Most likely we needed because of metastore</a:t>
            </a:r>
            <a:endParaRPr lang="en-US" sz="12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 flipH="1">
            <a:off x="7391219" y="847647"/>
            <a:ext cx="5181600" cy="524470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Mid-Query Fault Tolerance</a:t>
            </a:r>
          </a:p>
          <a:p>
            <a:pPr marL="0" indent="0">
              <a:buNone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Not designed for OLTP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Transactions supported for ORC 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format</a:t>
            </a: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5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5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algn="just"/>
            <a:endParaRPr lang="en-GB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1" name="Picture 26" descr="ÎÏÎ¿ÏÎ­Î»ÎµÏÎ¼Î± ÎµÎ¹ÎºÏÎ½Î±Ï Î³Î¹Î± apache hi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61" y="2642875"/>
            <a:ext cx="2877328" cy="20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2001" t="19635" r="18234" b="13751"/>
          <a:stretch/>
        </p:blipFill>
        <p:spPr>
          <a:xfrm>
            <a:off x="7631420" y="2713834"/>
            <a:ext cx="3801755" cy="28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16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6" name="Picture 30" descr="ÎÏÎ¿ÏÎ­Î»ÎµÏÎ¼Î± ÎµÎ¹ÎºÏÎ½Î±Ï Î³Î¹Î± apache impal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31" y="2315524"/>
            <a:ext cx="888737" cy="212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8"/>
          <p:cNvSpPr txBox="1">
            <a:spLocks/>
          </p:cNvSpPr>
          <p:nvPr/>
        </p:nvSpPr>
        <p:spPr>
          <a:xfrm>
            <a:off x="188091" y="788268"/>
            <a:ext cx="5145909" cy="51827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</a:t>
            </a:r>
            <a:r>
              <a:rPr lang="pl-PL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</a:t>
            </a: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Engine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HBase, HDFS, S3  </a:t>
            </a:r>
            <a:r>
              <a:rPr lang="pl-PL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Multiple Data Formats (Parquet, Avro etc.)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Low Latency – Exploits Hive’s Metadata </a:t>
            </a:r>
            <a:endParaRPr lang="pl-PL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</a:t>
            </a: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</a:t>
            </a:r>
            <a:b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Impala a good fit to data access layer?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Very fast </a:t>
            </a: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parquet and </a:t>
            </a: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good response times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Effective resource utilization especially in terms of CPU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performs well </a:t>
            </a:r>
            <a:r>
              <a:rPr lang="en-US" sz="15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small datasets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</a:t>
            </a:r>
            <a:r>
              <a:rPr lang="en-US" sz="1600" dirty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Fault Tolerance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15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submission only via JDBC – no native connector from a higher level engine</a:t>
            </a:r>
            <a:endParaRPr lang="en-US" sz="15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ontent Placeholder 8"/>
          <p:cNvSpPr txBox="1">
            <a:spLocks/>
          </p:cNvSpPr>
          <p:nvPr/>
        </p:nvSpPr>
        <p:spPr>
          <a:xfrm>
            <a:off x="6982509" y="990915"/>
            <a:ext cx="5181600" cy="531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Fault Tolerance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Cannot query streaming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Doesn’t support RDBMS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Lack of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impersonation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– all queries executed as service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princ</a:t>
            </a:r>
            <a:r>
              <a:rPr lang="en-US" sz="14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ipal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or Cloudera Impala’s community size: ≈ 100 contributors / More than 150 commits the last 3 months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41" y="3095904"/>
            <a:ext cx="3649133" cy="224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17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0651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ontent Placeholder 8"/>
          <p:cNvSpPr txBox="1">
            <a:spLocks/>
          </p:cNvSpPr>
          <p:nvPr/>
        </p:nvSpPr>
        <p:spPr>
          <a:xfrm>
            <a:off x="174335" y="788590"/>
            <a:ext cx="5159665" cy="5216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Performance Real Time Analytics Database</a:t>
            </a:r>
            <a:r>
              <a:rPr lang="pl-PL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on top of Kafka and HDFS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1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Real-time data served from memory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sz="13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Older data form a column oriented storage in HDFS (not a Parquet or ORC)</a:t>
            </a:r>
            <a:endParaRPr lang="en-US" sz="19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9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with  JDBC support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Horizontal scalability and Fault tolerance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Complementary to Kafka, Hadoop, </a:t>
            </a:r>
            <a:r>
              <a:rPr lang="en-US" sz="15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Flink</a:t>
            </a: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etc.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Provides Cube speed OLAP querying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Druid fit to the architecture?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Druid can ingest data in real time </a:t>
            </a: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from Kafka and query in real time all the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</a:t>
            </a:r>
            <a:r>
              <a:rPr lang="en-US" sz="15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yet another technology</a:t>
            </a: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l-PL" sz="15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</a:t>
            </a: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interesting) </a:t>
            </a: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OLAP </a:t>
            </a: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quite closed architecture</a:t>
            </a:r>
            <a:endParaRPr lang="en-US" sz="15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would add further complexity to the architecture (?)</a:t>
            </a:r>
            <a:endParaRPr lang="pl-PL" sz="15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5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integration except JDBC</a:t>
            </a:r>
            <a:endParaRPr lang="en-US" sz="15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ontent Placeholder 8"/>
          <p:cNvSpPr txBox="1">
            <a:spLocks/>
          </p:cNvSpPr>
          <p:nvPr/>
        </p:nvSpPr>
        <p:spPr>
          <a:xfrm>
            <a:off x="7042084" y="924647"/>
            <a:ext cx="5181600" cy="5316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Doesn’t perform joins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Doesn’t support streaming updates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Huge </a:t>
            </a:r>
            <a:r>
              <a:rPr lang="en-GB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variance in performance of historical </a:t>
            </a:r>
            <a:r>
              <a:rPr lang="en-GB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nodes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Druid’s community: 280 contributors</a:t>
            </a:r>
            <a:b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More than 150 commits the last 3 months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5" name="Picture 32" descr="ÎÏÎ¿ÏÎ­Î»ÎµÏÎ¼Î± ÎµÎ¹ÎºÏÎ½Î±Ï Î³Î¹Î± apache druid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29F7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63" y="2964259"/>
            <a:ext cx="2383021" cy="7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6768" b="9050"/>
          <a:stretch/>
        </p:blipFill>
        <p:spPr>
          <a:xfrm>
            <a:off x="6973150" y="2545344"/>
            <a:ext cx="4531666" cy="28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18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4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39" y="132348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Content Placeholder 8"/>
          <p:cNvSpPr txBox="1">
            <a:spLocks/>
          </p:cNvSpPr>
          <p:nvPr/>
        </p:nvSpPr>
        <p:spPr>
          <a:xfrm>
            <a:off x="113372" y="919549"/>
            <a:ext cx="6121635" cy="5181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pl-PL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ort of the </a:t>
            </a:r>
            <a:r>
              <a:rPr lang="en-GB" sz="2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Greenplum</a:t>
            </a:r>
            <a:r>
              <a:rPr lang="en-GB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MPP </a:t>
            </a:r>
            <a:r>
              <a:rPr lang="en-GB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Database</a:t>
            </a:r>
            <a:endParaRPr lang="pl-PL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Engine which executes SQL</a:t>
            </a:r>
            <a:r>
              <a:rPr lang="pl-PL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on Hadoop</a:t>
            </a:r>
            <a:endParaRPr lang="pl-PL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Parallel Processing – Low Latency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Compatible with Parquet, Avro, HBase etc.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Full Transaction Capabilities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support and Fault Tolerance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various data stores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Apache HAWQ’s community: 71 contributors</a:t>
            </a:r>
            <a:b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</a:b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Less than 35 commits the last 3 months and 4 commits between Feb.2018 and Feb.2019</a:t>
            </a:r>
            <a:endParaRPr lang="en-US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Is HAWQ a good fit?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could be a considerable </a:t>
            </a:r>
            <a:r>
              <a:rPr lang="fr-CH" sz="22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competitor</a:t>
            </a:r>
            <a:r>
              <a:rPr lang="pl-PL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Impala, Hive or Spark for HDFS quering, </a:t>
            </a: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therefore it might be a fast processing unit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Doesn’t have many connectors in order to integrate it in the Hadoop ecosystem </a:t>
            </a:r>
            <a:r>
              <a:rPr lang="en-US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Can’t be used easily neither as middleware nor as top tier technology</a:t>
            </a:r>
            <a:endParaRPr lang="en-US" sz="2000" dirty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500" dirty="0" smtClean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8" name="Content Placeholder 8"/>
          <p:cNvSpPr txBox="1">
            <a:spLocks/>
          </p:cNvSpPr>
          <p:nvPr/>
        </p:nvSpPr>
        <p:spPr>
          <a:xfrm>
            <a:off x="7353300" y="919550"/>
            <a:ext cx="44510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Multi-language </a:t>
            </a:r>
            <a:r>
              <a:rPr lang="pl-PL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user defined function support: Python, Perl, Java, C/C++, </a:t>
            </a: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 not </a:t>
            </a: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 </a:t>
            </a:r>
            <a:r>
              <a:rPr lang="pl-PL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Hive – catalog on HDFS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Relatively small number of contributions &amp;</a:t>
            </a:r>
            <a:b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commits</a:t>
            </a: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1" name="Picture 34" descr="ÎÏÎ¿ÏÎ­Î»ÎµÏÎ¼Î± ÎµÎ¹ÎºÏÎ½Î±Ï Î³Î¹Î± apache haw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06" y="2697078"/>
            <a:ext cx="2270988" cy="8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022" y="3056238"/>
            <a:ext cx="4492881" cy="29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RCHITECTURE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2587" y="5313304"/>
            <a:ext cx="2089212" cy="616788"/>
          </a:xfrm>
        </p:spPr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56641259"/>
              </p:ext>
            </p:extLst>
          </p:nvPr>
        </p:nvGraphicFramePr>
        <p:xfrm>
          <a:off x="2461444" y="1048208"/>
          <a:ext cx="7269019" cy="406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6216429" y="3678005"/>
            <a:ext cx="2884015" cy="1390517"/>
            <a:chOff x="6216429" y="3678005"/>
            <a:chExt cx="2884015" cy="1390517"/>
          </a:xfrm>
        </p:grpSpPr>
        <p:pic>
          <p:nvPicPr>
            <p:cNvPr id="2054" name="Picture 6" descr="ÎÏÎ¿ÏÎ­Î»ÎµÏÎ¼Î± ÎµÎ¹ÎºÏÎ½Î±Ï Î³Î¹Î± apache kafka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878" y="4578284"/>
              <a:ext cx="653650" cy="4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ÎÏÎ¿ÏÎ­Î»ÎµÏÎ¼Î± ÎµÎ¹ÎºÏÎ½Î±Ï Î³Î¹Î± hdfs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337" y="3678005"/>
              <a:ext cx="1254687" cy="12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ÎÏÎ¿ÏÎ­Î»ÎµÏÎ¼Î± ÎµÎ¹ÎºÏÎ½Î±Ï Î³Î¹Î± database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429" y="3855417"/>
              <a:ext cx="435293" cy="43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ÎÏÎ¿ÏÎ­Î»ÎµÏÎ¼Î± ÎµÎ¹ÎºÏÎ½Î±Ï Î³Î¹Î± hbas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357" y="3945467"/>
              <a:ext cx="1191087" cy="304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ÎÏÎ¿ÏÎ­Î»ÎµÏÎ¼Î± ÎµÎ¹ÎºÏÎ½Î±Ï Î³Î¹Î± amazon s3 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540" y="4218626"/>
              <a:ext cx="1398904" cy="48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ÎÏÎ¿ÏÎ­Î»ÎµÏÎ¼Î± ÎµÎ¹ÎºÏÎ½Î±Ï Î³Î¹Î± google cloud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743" y="4316670"/>
              <a:ext cx="369342" cy="369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209484" y="1056165"/>
            <a:ext cx="2265119" cy="1207428"/>
            <a:chOff x="7209484" y="1056165"/>
            <a:chExt cx="2265119" cy="1207428"/>
          </a:xfrm>
        </p:grpSpPr>
        <p:pic>
          <p:nvPicPr>
            <p:cNvPr id="2086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484" y="1142043"/>
              <a:ext cx="1178811" cy="37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295" y="1056165"/>
              <a:ext cx="108630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ÎÏÎ¿ÏÎ­Î»ÎµÏÎ¼Î± ÎµÎ¹ÎºÏÎ½Î±Ï Î³Î¹Î± sparkSQL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4186" y="1854614"/>
              <a:ext cx="768880" cy="4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ÎÏÎ¿ÏÎ­Î»ÎµÏÎ¼Î± ÎµÎ¹ÎºÏÎ½Î±Ï Î³Î¹Î± apache calcit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776" y="1697406"/>
              <a:ext cx="747724" cy="4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Î£ÏÎµÏÎ¹ÎºÎ® ÎµÎ¹ÎºÏÎ½Î±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908" y="1494116"/>
              <a:ext cx="1091009" cy="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6" name="Picture 48" descr="ÎÏÎ¿ÏÎ­Î»ÎµÏÎ¼Î± ÎµÎ¹ÎºÏÎ½Î±Ï Î³Î¹Î± programm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54" y="197688"/>
            <a:ext cx="921531" cy="9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08962" y="6681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08348" y="1400311"/>
            <a:ext cx="1330145" cy="534610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ight Arrow 32"/>
          <p:cNvSpPr/>
          <p:nvPr/>
        </p:nvSpPr>
        <p:spPr>
          <a:xfrm flipH="1">
            <a:off x="10909274" y="1352771"/>
            <a:ext cx="1198868" cy="53461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5388089" y="2492957"/>
            <a:ext cx="3147138" cy="1155601"/>
            <a:chOff x="5388089" y="2492957"/>
            <a:chExt cx="3147138" cy="1155601"/>
          </a:xfrm>
        </p:grpSpPr>
        <p:grpSp>
          <p:nvGrpSpPr>
            <p:cNvPr id="35" name="Group 34"/>
            <p:cNvGrpSpPr/>
            <p:nvPr/>
          </p:nvGrpSpPr>
          <p:grpSpPr>
            <a:xfrm>
              <a:off x="6097629" y="2562001"/>
              <a:ext cx="2437598" cy="1081814"/>
              <a:chOff x="6097629" y="2562001"/>
              <a:chExt cx="2437598" cy="1081814"/>
            </a:xfrm>
          </p:grpSpPr>
          <p:pic>
            <p:nvPicPr>
              <p:cNvPr id="38" name="Picture 26" descr="ÎÏÎ¿ÏÎ­Î»ÎµÏÎ¼Î± ÎµÎ¹ÎºÏÎ½Î±Ï Î³Î¹Î± apache hive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114" y="2781744"/>
                <a:ext cx="1184340" cy="862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 descr="ÎÏÎ¿ÏÎ­Î»ÎµÏÎ¼Î± ÎµÎ¹ÎºÏÎ½Î±Ï Î³Î¹Î± apache phoenix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629" y="2562001"/>
                <a:ext cx="1024832" cy="276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0" descr="ÎÏÎ¿ÏÎ­Î»ÎµÏÎ¼Î± ÎµÎ¹ÎºÏÎ½Î±Ï Î³Î¹Î± apache impala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14" y="2826301"/>
                <a:ext cx="334459" cy="80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32" descr="ÎÏÎ¿ÏÎ­Î»ÎµÏÎ¼Î± ÎµÎ¹ÎºÏÎ½Î±Ï Î³Î¹Î± apache druid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9484" y="2562001"/>
                <a:ext cx="1242208" cy="388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34" descr="ÎÏÎ¿ÏÎ­Î»ÎµÏÎ¼Î± ÎµÎ¹ÎºÏÎ½Î±Ï Î³Î¹Î± apache hawq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075" y="3243065"/>
                <a:ext cx="1126152" cy="397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36" descr="ÎÏÎ¿ÏÎ­Î»ÎµÏÎ¼Î± ÎµÎ¹ÎºÏÎ½Î±Ï Î³Î¹Î± jdbc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358" y="2823197"/>
                <a:ext cx="549549" cy="549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2" descr="http://kylin.apache.org/assets/images/kylin_logo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932" y="2492957"/>
              <a:ext cx="522573" cy="479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ÎÏÎ¿ÏÎ­Î»ÎµÏÎ¼Î± ÎµÎ¹ÎºÏÎ½Î±Ï Î³Î¹Î± apache trafodion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8089" y="2921615"/>
              <a:ext cx="729187" cy="72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13 -0.00116 L 0.0468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35 0.00625 L -0.07565 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BD57B011-5169-47C0-854F-49D4CE2E2B2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737568819"/>
              </p:ext>
            </p:extLst>
          </p:nvPr>
        </p:nvGraphicFramePr>
        <p:xfrm>
          <a:off x="1925319" y="909865"/>
          <a:ext cx="5039685" cy="4942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06587" y="242506"/>
            <a:ext cx="7575550" cy="398462"/>
          </a:xfrm>
        </p:spPr>
        <p:txBody>
          <a:bodyPr>
            <a:no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UTLINE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9" name="Picture 38" descr="ÎÏÎ¿ÏÎ­Î»ÎµÏÎ¼Î± ÎµÎ¹ÎºÏÎ½Î±Ï Î³Î¹Î± presto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21" y="2672506"/>
            <a:ext cx="2233157" cy="7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4320" y="659368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Presto is one of the strongest candidates !</a:t>
            </a:r>
            <a:endParaRPr lang="en-GB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64931" y="969434"/>
            <a:ext cx="7445681" cy="5616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Engine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many data stores and data formats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Optimal for interactive analysis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driver and Multitenant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Sub-Second to Minute response time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combine data from multiple sources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Presto is good candidate?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Previous presto benchmarking during </a:t>
            </a:r>
            <a:r>
              <a:rPr lang="en-US" sz="14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openlab</a:t>
            </a:r>
            <a:r>
              <a:rPr lang="en-US" sz="14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summer program showed a good performance and promising compatibility with the existing frameworks</a:t>
            </a:r>
            <a:endParaRPr lang="pl-PL" sz="14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4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Have many connectors including Hive, Phoenix (MR), Postgres, MySQL, Kafka etc</a:t>
            </a:r>
            <a:endParaRPr lang="en-US" sz="14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Ease of use which renders it as a good user friendly option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05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05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6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US" sz="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382933" y="1231237"/>
            <a:ext cx="48090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No fault tolerance</a:t>
            </a:r>
            <a:endParaRPr lang="pl-PL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PL/SQL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User defined functions are not available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88" y="2611234"/>
            <a:ext cx="4454544" cy="25984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0612" y="5387117"/>
            <a:ext cx="43164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Presto’s community: 284 contributors/</a:t>
            </a:r>
            <a:r>
              <a:rPr lang="en-US" sz="1600" dirty="0">
                <a:latin typeface="Matura MT Script Capitals" panose="03020802060602070202" pitchFamily="66" charset="0"/>
                <a:ea typeface="CMU Serif" panose="02000603000000000000" pitchFamily="2" charset="0"/>
                <a:cs typeface="CMU Serif" panose="02000603000000000000" pitchFamily="2" charset="0"/>
              </a:rPr>
              <a:t>≈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300 commits the last 3 month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endParaRPr lang="en-US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291" y="3513997"/>
            <a:ext cx="3293522" cy="1613826"/>
          </a:xfrm>
          <a:prstGeom prst="rect">
            <a:avLst/>
          </a:prstGeom>
        </p:spPr>
      </p:pic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21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691997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Drill is another strong candidate!</a:t>
            </a:r>
            <a:endParaRPr lang="en-GB" dirty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39427" y="1164841"/>
            <a:ext cx="5303864" cy="4871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Query Engine – Fault tolerant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many data stores and interfaces to them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overhead in query execution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Exceptional scalability and elimination of Garbage collection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built on Calcite to do query parsing and </a:t>
            </a: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optimization</a:t>
            </a:r>
          </a:p>
          <a:p>
            <a:pPr marL="0" indent="0">
              <a:buNone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driver with support for multiple users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nested data as well as rapidly evolving structures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Drill is a fit to the top layer?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shares same features with Presto which makes it a good competitor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uses Apache Arrow for In-memory computations</a:t>
            </a:r>
            <a:endParaRPr lang="pl-PL" sz="15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 not need Hive metastore to query data on HDFS</a:t>
            </a:r>
            <a:endParaRPr lang="en-US" sz="15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5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312785" y="1153662"/>
            <a:ext cx="4809067" cy="48831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Throttling functionality may limit the </a:t>
            </a:r>
            <a:b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concurrent queries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doesn’t require schema definition which could lead to struggling with malformed data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is optimal for Parquet and thus other formats’ performance need to </a:t>
            </a:r>
            <a:b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evaluated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		</a:t>
            </a:r>
            <a:r>
              <a:rPr lang="en-US" sz="18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Drillbit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 Drill’s community :124 contributors/ More than 100 commits the last 3 months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40" descr="ÎÏÎ¿ÏÎ­Î»ÎµÏÎ¼Î± ÎµÎ¹ÎºÏÎ½Î±Ï Î³Î¹Î± apache dri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78" y="2247577"/>
            <a:ext cx="2189043" cy="108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982" y="3603325"/>
            <a:ext cx="3058700" cy="13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382"/>
          <a:stretch/>
        </p:blipFill>
        <p:spPr>
          <a:xfrm>
            <a:off x="5675409" y="2776232"/>
            <a:ext cx="6458402" cy="2563163"/>
          </a:xfrm>
          <a:prstGeom prst="rect">
            <a:avLst/>
          </a:prstGeom>
        </p:spPr>
      </p:pic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22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4319" y="1040600"/>
            <a:ext cx="5519651" cy="481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Distributed Query Engine</a:t>
            </a:r>
          </a:p>
          <a:p>
            <a:pPr marL="0" indent="0">
              <a:buNone/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Avoids the overhead of MR jobs.</a:t>
            </a:r>
            <a:b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Basically it leverages the benefits of </a:t>
            </a:r>
            <a:b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 execution velocity.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JDBC as well as Hive </a:t>
            </a:r>
            <a:r>
              <a:rPr lang="en-US" sz="22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metastore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and</a:t>
            </a:r>
            <a:b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multiple data formats and UDFs</a:t>
            </a:r>
          </a:p>
          <a:p>
            <a:pPr marL="0" indent="0">
              <a:buNone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Caching is efficient since </a:t>
            </a:r>
            <a:r>
              <a:rPr lang="en-US" sz="2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Dataframes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are aware of column type</a:t>
            </a: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</a:t>
            </a:r>
            <a:r>
              <a:rPr lang="en-US" sz="22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SparkSQL</a:t>
            </a: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could be a top layer engine?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query directly </a:t>
            </a:r>
            <a:r>
              <a:rPr lang="pl-PL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different storages (reach connectors set)</a:t>
            </a:r>
            <a:endParaRPr lang="en-US" sz="22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Ensures a user friendly environment which supports </a:t>
            </a:r>
            <a:r>
              <a:rPr lang="en-GB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</a:t>
            </a:r>
            <a:r>
              <a:rPr lang="en-GB" sz="2200" dirty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wide range of workloads such as batch queries, iterative algorithms, interactive queries, streaming etc</a:t>
            </a:r>
            <a:r>
              <a:rPr lang="en-GB" sz="22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  <a:endParaRPr lang="pl-PL" sz="22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Average dynamic resource manag</a:t>
            </a:r>
            <a:r>
              <a:rPr lang="en-US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  <a:r>
              <a:rPr lang="pl-PL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200" dirty="0" smtClean="0">
                <a:solidFill>
                  <a:srgbClr val="FF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Thrift Server seems to be quite limited in functions? (TBT)</a:t>
            </a:r>
            <a:endParaRPr lang="en-GB" sz="2200" dirty="0">
              <a:solidFill>
                <a:srgbClr val="FF000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2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206876" y="1419693"/>
            <a:ext cx="4809067" cy="4821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Hive transactions are not supported by </a:t>
            </a:r>
            <a:b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5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SparkSQL</a:t>
            </a: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support for real time processing</a:t>
            </a: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Huge Community &gt; 1300 contributors &amp; more than 400 commits the last 3 months</a:t>
            </a: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4" name="Picture 42" descr="ÎÏÎ¿ÏÎ­Î»ÎµÏÎ¼Î± ÎµÎ¹ÎºÏÎ½Î±Ï Î³Î¹Î± sparkSQ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801" y="1889850"/>
            <a:ext cx="1666397" cy="8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3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23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b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Built on top of Arrow, Calcite and Parquet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9840" y="1072509"/>
            <a:ext cx="5356560" cy="4938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en-US" sz="18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emory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-based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BI query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engine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as a service</a:t>
            </a:r>
            <a:r>
              <a:rPr lang="pl-PL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Startup from </a:t>
            </a:r>
            <a:r>
              <a:rPr lang="pl-PL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2017 – quite new</a:t>
            </a:r>
            <a:endParaRPr lang="pl-PL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pl-PL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Comes with future-reach </a:t>
            </a:r>
            <a:r>
              <a:rPr lang="en-US" sz="17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</a:t>
            </a:r>
            <a:r>
              <a:rPr lang="pl-PL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eb</a:t>
            </a: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-UI</a:t>
            </a:r>
            <a:endParaRPr lang="en-US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Advanced query push down and interactive</a:t>
            </a:r>
            <a:b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speed queries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Supports NoSQL databases as well as</a:t>
            </a:r>
            <a:b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HDFS, S3, RDBMS &amp; HBase</a:t>
            </a:r>
          </a:p>
          <a:p>
            <a:pPr marL="0" indent="0">
              <a:buNone/>
            </a:pPr>
            <a:endParaRPr lang="pl-PL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Read/Write statements are supported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Nested structures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</a:t>
            </a:r>
            <a:r>
              <a:rPr lang="en-US" sz="1700" dirty="0" err="1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Dremio</a:t>
            </a:r>
            <a:r>
              <a:rPr lang="en-US" sz="17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could serve as top layer query engine?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7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compatibility with the existing Big Data infrastructure</a:t>
            </a:r>
            <a:endParaRPr lang="pl-PL" sz="17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17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Seems to be a ready-to-use solution</a:t>
            </a:r>
            <a:endParaRPr lang="en-US" sz="17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456295" y="1106693"/>
            <a:ext cx="48090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Doesn’t support Kafka yet</a:t>
            </a:r>
          </a:p>
          <a:p>
            <a:pPr marL="0" indent="0">
              <a:buNone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There might be challenges with raw unstructured or complex data</a:t>
            </a:r>
          </a:p>
          <a:p>
            <a:pPr>
              <a:buFont typeface="Wingdings" panose="05000000000000000000" pitchFamily="2" charset="2"/>
              <a:buChar char="v"/>
            </a:pP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Small </a:t>
            </a:r>
            <a:r>
              <a:rPr lang="en-US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community but supported by the developers of the built-in elements (Arrow, Calcite &amp; Parquet)</a:t>
            </a:r>
            <a:endParaRPr lang="en-US" sz="13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4" name="Picture 46" descr="Î£ÏÎµÏÎ¹ÎºÎ® ÎµÎ¹ÎºÏÎ½Î±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75" y="1743456"/>
            <a:ext cx="2420849" cy="7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695" y="2858824"/>
            <a:ext cx="4134062" cy="1953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470" y="2851190"/>
            <a:ext cx="3024189" cy="179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24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ECHNOLOGIES – Features &amp; Limitations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0" y="911234"/>
            <a:ext cx="5331188" cy="5196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engine and optimization through a cost model – Dynamic Data management framework</a:t>
            </a:r>
          </a:p>
          <a:p>
            <a:pPr>
              <a:buFont typeface="Wingdings" panose="05000000000000000000" pitchFamily="2" charset="2"/>
              <a:buChar char="v"/>
            </a:pPr>
            <a:endParaRPr lang="pl-PL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Storage technology agnostic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Connect to a bunch of data sources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support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High Reliability incorporating test suite which validates the components of the system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5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5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Incorporates relational cache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9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Calcite is a good abstraction?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Proviedes top abstraction layer with JDBC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Builds a relational cache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rgbClr val="7030A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Could incorporate any data format through a simple CSV adapter file</a:t>
            </a:r>
            <a:endParaRPr lang="en-US" sz="14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145140" y="1044395"/>
            <a:ext cx="4809067" cy="5196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Doesn’t incorporate a repository for metadata</a:t>
            </a: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Query optimization affect join optimization and therefore the performance depends on table sizes and join order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Many query engines incorporate Apache Calcite and therefore it could be omitted.</a:t>
            </a: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3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Apache’s Calcite community: 185 contributors/ almost 80 commits the last 3 months</a:t>
            </a: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Picture 44" descr="ÎÏÎ¿ÏÎ­Î»ÎµÏÎ¼Î± ÎµÎ¹ÎºÏÎ½Î±Ï Î³Î¹Î± apache calc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37" y="2661265"/>
            <a:ext cx="1804125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474" y="3147677"/>
            <a:ext cx="3126548" cy="231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 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25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704"/>
            <a:ext cx="10198331" cy="909292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Shortlist</a:t>
            </a:r>
            <a:r>
              <a:rPr lang="pl-PL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of technologies to be further explore</a:t>
            </a:r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0" y="911234"/>
            <a:ext cx="5331188" cy="519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solidFill>
                <a:srgbClr val="7030A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7145140" y="1044396"/>
            <a:ext cx="48090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129" y="1102159"/>
            <a:ext cx="70550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Top Abstract - 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3rd layer</a:t>
            </a:r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Presto</a:t>
            </a:r>
            <a:r>
              <a:rPr lang="pl-P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SparkSQL, Drill, 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Dremio, Calcite*</a:t>
            </a:r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pl-P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Access - 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2nd layer</a:t>
            </a:r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Phoenix</a:t>
            </a:r>
            <a:r>
              <a:rPr lang="pl-P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Trafodion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Hive </a:t>
            </a:r>
            <a:r>
              <a:rPr lang="pl-P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with LLAP, Impala, SparkSQL, Presto, Drill </a:t>
            </a:r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pl-PL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Storage - 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1st </a:t>
            </a:r>
            <a:r>
              <a:rPr lang="pl-P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layer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l-PL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ORC, </a:t>
            </a:r>
            <a:r>
              <a:rPr lang="pl-PL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Hudi</a:t>
            </a:r>
            <a:endParaRPr lang="en-US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893282" y="2478663"/>
            <a:ext cx="4241413" cy="3489876"/>
            <a:chOff x="7388092" y="2611570"/>
            <a:chExt cx="3018903" cy="28538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b="11589"/>
            <a:stretch/>
          </p:blipFill>
          <p:spPr>
            <a:xfrm>
              <a:off x="7388092" y="2611570"/>
              <a:ext cx="3018903" cy="2853831"/>
            </a:xfrm>
            <a:prstGeom prst="rect">
              <a:avLst/>
            </a:prstGeom>
          </p:spPr>
        </p:pic>
        <p:pic>
          <p:nvPicPr>
            <p:cNvPr id="16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721" y="3037426"/>
              <a:ext cx="666605" cy="20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7543" y="2956488"/>
              <a:ext cx="752494" cy="371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32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26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17739"/>
            <a:ext cx="9880600" cy="793221"/>
          </a:xfrm>
        </p:spPr>
        <p:txBody>
          <a:bodyPr>
            <a:normAutofit/>
          </a:bodyPr>
          <a:lstStyle/>
          <a:p>
            <a:r>
              <a:rPr lang="pl-PL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LAN FOR THE EVALUATION</a:t>
            </a:r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OF THE TECHNOLOGIES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11582"/>
            <a:ext cx="10515600" cy="4351338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Generic SQL layer: Drill vs Presto vs </a:t>
            </a:r>
            <a:r>
              <a:rPr lang="en-US" sz="1800" dirty="0" err="1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SparkSQL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vs Dremio</a:t>
            </a:r>
          </a:p>
          <a:p>
            <a:pPr lvl="1"/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no obvious candidate we will try Apache Calcite</a:t>
            </a:r>
          </a:p>
          <a:p>
            <a:pPr lvl="1"/>
            <a:r>
              <a:rPr lang="pl-PL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 JDBC thirft service and its performance to be evaluated</a:t>
            </a: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access layer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</a:p>
          <a:p>
            <a:pPr lvl="1"/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HDFS: Hive vs Impala vs Presto vs Drill vs Spark</a:t>
            </a:r>
          </a:p>
          <a:p>
            <a:pPr lvl="1"/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HBase:</a:t>
            </a: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Hive vs Impala and Phoenix vs </a:t>
            </a:r>
            <a:r>
              <a:rPr lang="en-US" sz="1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Trafodion</a:t>
            </a:r>
            <a:r>
              <a:rPr lang="en-US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vs 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Spark</a:t>
            </a:r>
          </a:p>
          <a:p>
            <a:pPr lvl="1"/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Kafka: Presto vs Drill vs Spark</a:t>
            </a:r>
          </a:p>
          <a:p>
            <a:pPr lvl="1"/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RDBMS: Presto vs Spark vs Drill?</a:t>
            </a: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storage</a:t>
            </a:r>
          </a:p>
          <a:p>
            <a:pPr lvl="1"/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HDFS formats: ORC vs 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Parquet vs Hudi</a:t>
            </a:r>
            <a:endParaRPr lang="pl-PL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endParaRPr lang="pl-PL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Does the interoperation between technologies of data access and abstraction layer is good enough (complexity, performance)?</a:t>
            </a: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candidate technologies will be installed on a test cluster 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with security features enabled</a:t>
            </a:r>
          </a:p>
          <a:p>
            <a:pPr lvl="1"/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aspects: usablity, performance, security, simplicity, availability, users 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impersonation</a:t>
            </a:r>
          </a:p>
          <a:p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As test datasets we plan to use:</a:t>
            </a:r>
          </a:p>
          <a:p>
            <a:pPr lvl="1"/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TPC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DS (general pourpose analytics), NXCALS (data extraction on nested structures), EventIndex (data 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lookups) and </a:t>
            </a:r>
            <a:r>
              <a:rPr lang="en-US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	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WinCCOA</a:t>
            </a:r>
            <a:r>
              <a:rPr lang="pl-PL" sz="1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 for RDBMS access</a:t>
            </a:r>
            <a:r>
              <a:rPr lang="pl-PL" sz="1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27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17739"/>
            <a:ext cx="9880600" cy="793221"/>
          </a:xfrm>
        </p:spPr>
        <p:txBody>
          <a:bodyPr>
            <a:normAutofit/>
          </a:bodyPr>
          <a:lstStyle/>
          <a:p>
            <a:r>
              <a:rPr lang="en-US" sz="30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 - Summary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11582"/>
            <a:ext cx="10515600" cy="4351338"/>
          </a:xfrm>
        </p:spPr>
        <p:txBody>
          <a:bodyPr>
            <a:noAutofit/>
          </a:bodyPr>
          <a:lstStyle/>
          <a:p>
            <a:r>
              <a:rPr lang="pl-PL" sz="2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Short list of technologies prepared</a:t>
            </a:r>
          </a:p>
          <a:p>
            <a:endParaRPr lang="pl-PL" sz="2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pl-PL" sz="24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 </a:t>
            </a:r>
            <a:r>
              <a:rPr lang="pl-PL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vs 3 layers – genericity vs specialization</a:t>
            </a:r>
          </a:p>
          <a:p>
            <a:endParaRPr lang="pl-PL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pl-PL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not possible to decide at the current stage what stack fits best</a:t>
            </a:r>
          </a:p>
          <a:p>
            <a:pPr lvl="1"/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found few 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very </a:t>
            </a:r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good candidates for 2nd and 3rd layer </a:t>
            </a:r>
            <a:endParaRPr lang="en-US" sz="20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Further evaluation needed</a:t>
            </a:r>
          </a:p>
          <a:p>
            <a:pPr lvl="1"/>
            <a:endParaRPr lang="pl-PL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pl-PL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trends observed</a:t>
            </a:r>
          </a:p>
          <a:p>
            <a:pPr lvl="1"/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lot of projects started on SQL on Hadoop within 2012-2017</a:t>
            </a:r>
          </a:p>
          <a:p>
            <a:pPr lvl="1"/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of projects seems to be not very active anymore</a:t>
            </a:r>
          </a:p>
          <a:p>
            <a:pPr lvl="1"/>
            <a:r>
              <a:rPr lang="pl-PL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Some technologies offering full OLAP solutions on top of Hadoop – we cross them out</a:t>
            </a:r>
          </a:p>
          <a:p>
            <a:pPr lvl="2"/>
            <a:r>
              <a:rPr lang="pl-PL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Though, they could be interesting for certain use cases</a:t>
            </a:r>
            <a:endParaRPr lang="en-US" sz="16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6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					            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28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17739"/>
            <a:ext cx="9880600" cy="793221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Conclusions - </a:t>
            </a:r>
            <a:r>
              <a:rPr lang="pl-PL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Summ</a:t>
            </a:r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pl-PL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ry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373185"/>
            <a:ext cx="9707880" cy="39186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This project aims at simplifying the data querying process and unification of the data analysis through different data stores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 achieve this, </a:t>
            </a:r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need one or 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two layers </a:t>
            </a:r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constructed on top of the </a:t>
            </a:r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storage layer. </a:t>
            </a:r>
          </a:p>
          <a:p>
            <a:pPr lvl="1"/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There will be evaluation of candidate technologies to choose the one which fulfill the aspects set.</a:t>
            </a:r>
          </a:p>
          <a:p>
            <a:pPr lvl="1"/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foreseen architecture should be able to incorporate pluggable elements as well as scalable technologies.</a:t>
            </a:r>
          </a:p>
          <a:p>
            <a:pPr lvl="1"/>
            <a:endParaRPr lang="en-US" sz="14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Future steps :</a:t>
            </a:r>
          </a:p>
          <a:p>
            <a:pPr lvl="1"/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Runing further evaluation on shortlisted set of technologies on test clusters (hadoop3 and hadalytic)</a:t>
            </a:r>
          </a:p>
          <a:p>
            <a:pPr lvl="1"/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Selecting the best candidates and designing the system</a:t>
            </a:r>
          </a:p>
          <a:p>
            <a:pPr lvl="1"/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</a:t>
            </a:r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</a:t>
            </a:r>
            <a:r>
              <a:rPr lang="pl-PL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ementing a prototype</a:t>
            </a:r>
            <a:endParaRPr lang="en-US" sz="19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1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5534" y="1650658"/>
            <a:ext cx="804406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THANK YOU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950" y="6368806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vasileios.dimakopoulos@cern.ch</a:t>
            </a:r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028" name="Picture 4" descr="ÎÏÎ¿ÏÎ­Î»ÎµÏÎ¼Î± ÎµÎ¹ÎºÏÎ½Î±Ï Î³Î¹Î± mail emoj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5" y="6355935"/>
            <a:ext cx="395075" cy="3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ÎÏÎ¿ÏÎ­Î»ÎµÏÎ¼Î± ÎµÎ¹ÎºÏÎ½Î±Ï Î³Î¹Î± hadoop ecosystem tag 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1688" r="18482"/>
          <a:stretch/>
        </p:blipFill>
        <p:spPr bwMode="auto">
          <a:xfrm>
            <a:off x="7273255" y="3112316"/>
            <a:ext cx="4764947" cy="37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4950" y="591034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hlinkClick r:id="rId4"/>
              </a:rPr>
              <a:t>Link to technologies comparison 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NTRODUCTION 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– Motivation &amp; Goals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5785"/>
            <a:ext cx="11417531" cy="33147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project aims at offering a unified way to access data with SQL for analytic purposes in various different data store</a:t>
            </a:r>
            <a:r>
              <a:rPr lang="en-GB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 (SQL on anything)</a:t>
            </a: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WHY?</a:t>
            </a:r>
          </a:p>
          <a:p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Growing in HEP community </a:t>
            </a:r>
            <a:endParaRPr lang="en-US" sz="19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Salability limitations of Traditional Storage Systems</a:t>
            </a:r>
          </a:p>
          <a:p>
            <a:endParaRPr lang="en-US" sz="19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r>
              <a:rPr lang="en-US" sz="19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Need for Interactive </a:t>
            </a: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Analysis</a:t>
            </a:r>
          </a:p>
          <a:p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Heterogeneous environment (different systems )</a:t>
            </a:r>
          </a:p>
          <a:p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Bind the systems with the data using common layer</a:t>
            </a:r>
            <a:b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</a:br>
            <a:r>
              <a:rPr lang="en-US" sz="19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Wingdings" panose="05000000000000000000" pitchFamily="2" charset="2"/>
              </a:rPr>
              <a:t>(business continuity)</a:t>
            </a:r>
            <a:endParaRPr lang="en-US" sz="17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83415" y="1926645"/>
            <a:ext cx="4156364" cy="731520"/>
            <a:chOff x="4239491" y="2369127"/>
            <a:chExt cx="4156364" cy="731520"/>
          </a:xfrm>
        </p:grpSpPr>
        <p:sp>
          <p:nvSpPr>
            <p:cNvPr id="5" name="Right Brace 4"/>
            <p:cNvSpPr/>
            <p:nvPr/>
          </p:nvSpPr>
          <p:spPr>
            <a:xfrm>
              <a:off x="4239491" y="2369127"/>
              <a:ext cx="374073" cy="73152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63193" y="2543695"/>
              <a:ext cx="363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Shift to Big Data Technologies</a:t>
              </a:r>
              <a:endPara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83415" y="2907303"/>
            <a:ext cx="4156364" cy="960743"/>
            <a:chOff x="4239491" y="2369127"/>
            <a:chExt cx="4156364" cy="731520"/>
          </a:xfrm>
        </p:grpSpPr>
        <p:sp>
          <p:nvSpPr>
            <p:cNvPr id="12" name="Right Brace 11"/>
            <p:cNvSpPr/>
            <p:nvPr/>
          </p:nvSpPr>
          <p:spPr>
            <a:xfrm>
              <a:off x="4239491" y="2369127"/>
              <a:ext cx="374073" cy="73152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63193" y="2543695"/>
              <a:ext cx="3632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Unified Query Processing</a:t>
              </a:r>
              <a:endPara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77994" y="1990487"/>
            <a:ext cx="3259280" cy="1807892"/>
            <a:chOff x="8578735" y="2382116"/>
            <a:chExt cx="3259280" cy="1807892"/>
          </a:xfrm>
        </p:grpSpPr>
        <p:sp>
          <p:nvSpPr>
            <p:cNvPr id="10" name="Right Brace 9"/>
            <p:cNvSpPr/>
            <p:nvPr/>
          </p:nvSpPr>
          <p:spPr>
            <a:xfrm>
              <a:off x="8578735" y="2382116"/>
              <a:ext cx="399011" cy="180789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85640" y="3100420"/>
              <a:ext cx="2652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SQL On Anything</a:t>
              </a:r>
              <a:endParaRPr lang="en-GB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26" y="4442488"/>
            <a:ext cx="2876359" cy="12153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30" y="3467699"/>
            <a:ext cx="3160421" cy="257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NTRODUCTION – Project 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outline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34" y="1387755"/>
            <a:ext cx="11417531" cy="3406045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1) Explore and select a candidate set of technologies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which could follow suit the future advancements in the Big Data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Community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(Q2 2019)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lvl="1"/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Explore what is available on the market</a:t>
            </a:r>
          </a:p>
          <a:p>
            <a:pPr lvl="1"/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Pick technologies that satisfy our requirements (see next slides)</a:t>
            </a:r>
          </a:p>
          <a:p>
            <a:pPr lvl="1"/>
            <a:endParaRPr lang="en-US" sz="1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2) Evaluate chosen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technologies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(Q2-Q4 2019)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Deployment, integration, performance etc.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3) Design a prototype system</a:t>
            </a:r>
            <a:r>
              <a:rPr lang="pl-PL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(Q4 </a:t>
            </a:r>
            <a:r>
              <a:rPr lang="pl-PL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2019)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4) Implement it</a:t>
            </a:r>
            <a:r>
              <a:rPr lang="pl-PL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Q1 2020)</a:t>
            </a: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228600" lvl="1">
              <a:spcBef>
                <a:spcPts val="1000"/>
              </a:spcBef>
            </a:pPr>
            <a:endParaRPr lang="en-US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NTRODUCTION - Challenges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34" y="1028700"/>
            <a:ext cx="11417531" cy="291676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Select the technology which could follow suit the future advancements in the Big Data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Community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Variety of query engines 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available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Choose the optimal to satisfy our use cases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Genericity vs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pecialization and performance</a:t>
            </a:r>
          </a:p>
          <a:p>
            <a:pPr lvl="1"/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Single or a stack of technologies?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Keep the architecture/service simple in order  to maintain it easily</a:t>
            </a:r>
          </a:p>
          <a:p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Make it simple for the users as well</a:t>
            </a:r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27906058"/>
              </p:ext>
            </p:extLst>
          </p:nvPr>
        </p:nvGraphicFramePr>
        <p:xfrm>
          <a:off x="5214550" y="2100649"/>
          <a:ext cx="8341651" cy="397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63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6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NTRODUCTION – Aspects to be evaluated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34" y="1560714"/>
            <a:ext cx="11417531" cy="39755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Open </a:t>
            </a:r>
            <a:r>
              <a:rPr lang="pl-PL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source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Data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Formats and Data Storage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supported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JDBC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Driver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Multitenancy (multiple users support, resource management per user/group and authorization)</a:t>
            </a:r>
          </a:p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Deployment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Complexity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Performance (execution of typical benchmarks e.g. TPC-DS, query existing data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Community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Size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Fault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Tolerance</a:t>
            </a:r>
            <a:endParaRPr lang="pl-PL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 of nested structures</a:t>
            </a:r>
          </a:p>
          <a:p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Support </a:t>
            </a:r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data modification (Insert and Update </a:t>
            </a:r>
            <a:r>
              <a:rPr lang="en-US" sz="18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7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893"/>
            <a:ext cx="10515600" cy="522655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NTRODUCTION - </a:t>
            </a:r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Open Source vs Close Source Technologies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/>
            </a:r>
            <a:b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57080199"/>
              </p:ext>
            </p:extLst>
          </p:nvPr>
        </p:nvGraphicFramePr>
        <p:xfrm>
          <a:off x="2868578" y="894764"/>
          <a:ext cx="6635346" cy="468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26" descr="ÎÏÎ¿ÏÎ­Î»ÎµÏÎ¼Î± ÎµÎ¹ÎºÏÎ½Î±Ï Î³Î¹Î± apache hiv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20" y="2849389"/>
            <a:ext cx="1184340" cy="86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ÎÏÎ¿ÏÎ­Î»ÎµÏÎ¼Î± ÎµÎ¹ÎºÏÎ½Î±Ï Î³Î¹Î± apache phoenix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335" y="2629646"/>
            <a:ext cx="1024832" cy="27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0" descr="ÎÏÎ¿ÏÎ­Î»ÎµÏÎ¼Î± ÎµÎ¹ÎºÏÎ½Î±Ï Î³Î¹Î± apache impal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20" y="2893946"/>
            <a:ext cx="334459" cy="80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2" descr="ÎÏÎ¿ÏÎ­Î»ÎµÏÎ¼Î± ÎµÎ¹ÎºÏÎ½Î±Ï Î³Î¹Î± apache drui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90" y="2629646"/>
            <a:ext cx="1242208" cy="38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4" descr="ÎÏÎ¿ÏÎ­Î»ÎµÏÎ¼Î± ÎµÎ¹ÎºÏÎ½Î±Ï Î³Î¹Î± apache hawq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72" y="3122260"/>
            <a:ext cx="1126152" cy="39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8" descr="ÎÏÎ¿ÏÎ­Î»ÎµÏÎ¼Î± ÎµÎ¹ÎºÏÎ½Î±Ï Î³Î¹Î± presto faceboo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79" y="3710299"/>
            <a:ext cx="1178811" cy="37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0" descr="ÎÏÎ¿ÏÎ­Î»ÎµÏÎ¼Î± ÎµÎ¹ÎºÏÎ½Î±Ï Î³Î¹Î± apache dril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90" y="3624421"/>
            <a:ext cx="1086308" cy="5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 descr="ÎÏÎ¿ÏÎ­Î»ÎµÏÎ¼Î± ÎµÎ¹ÎºÏÎ½Î±Ï Î³Î¹Î± sparkSQL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81" y="4422870"/>
            <a:ext cx="768880" cy="40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4" descr="ÎÏÎ¿ÏÎ­Î»ÎµÏÎ¼Î± ÎµÎ¹ÎºÏÎ½Î±Ï Î³Î¹Î± apache calcit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71" y="4265662"/>
            <a:ext cx="747724" cy="4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6" descr="Î£ÏÎµÏÎ¹ÎºÎ® ÎµÎ¹ÎºÏÎ½Î±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703" y="4062372"/>
            <a:ext cx="1091009" cy="3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343260" y="2159747"/>
            <a:ext cx="3090005" cy="2594669"/>
            <a:chOff x="6343260" y="2159747"/>
            <a:chExt cx="3090005" cy="2594669"/>
          </a:xfrm>
        </p:grpSpPr>
        <p:pic>
          <p:nvPicPr>
            <p:cNvPr id="3076" name="Picture 4" descr="ÎÏÎ¿ÏÎ­Î»ÎµÏÎ¼Î± ÎµÎ¹ÎºÏÎ½Î±Ï Î³Î¹Î± google bigquery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260" y="2159747"/>
              <a:ext cx="2814978" cy="1199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ÎÏÎ¿ÏÎ­Î»ÎµÏÎ¼Î± ÎµÎ¹ÎºÏÎ½Î±Ï Î³Î¹Î± Bigsql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580" y="3217759"/>
              <a:ext cx="1303574" cy="65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ÎÏÎ¿ÏÎ­Î»ÎµÏÎ¼Î± ÎµÎ¹ÎºÏÎ½Î±Ï Î³Î¹Î± oracle big data sql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7461" y="3000720"/>
              <a:ext cx="1183151" cy="11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ÎÏÎ¿ÏÎ­Î»ÎµÏÎ¼Î± ÎµÎ¹ÎºÏÎ½Î±Ï Î³Î¹Î± oracle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491" y="2861386"/>
              <a:ext cx="1760774" cy="880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ÎÏÎ¿ÏÎ­Î»ÎµÏÎ¼Î± ÎµÎ¹ÎºÏÎ½Î±Ï Î³Î¹Î± amazon redshift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865" y="3990914"/>
              <a:ext cx="1527004" cy="76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ÎÏÎ¿ÏÎ­Î»ÎµÏÎ¼Î± ÎµÎ¹ÎºÏÎ½Î±Ï Î³Î¹Î± jethro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307" y="4125898"/>
              <a:ext cx="1454698" cy="446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" descr="http://kylin.apache.org/assets/images/kylin_logo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135" y="4534509"/>
            <a:ext cx="522573" cy="47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ÎÏÎ¿ÏÎ­Î»ÎµÏÎ¼Î± ÎµÎ¹ÎºÏÎ½Î±Ï Î³Î¹Î± apache trafodion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26" y="3975760"/>
            <a:ext cx="729187" cy="72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8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RCHITECTURE– 3</a:t>
            </a:r>
            <a:r>
              <a:rPr lang="pl-PL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or 2</a:t>
            </a:r>
            <a:r>
              <a:rPr lang="en-US" sz="20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logical layers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2587" y="5313304"/>
            <a:ext cx="2089212" cy="616788"/>
          </a:xfrm>
        </p:spPr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096" name="Picture 48" descr="ÎÏÎ¿ÏÎ­Î»ÎµÏÎ¼Î± ÎµÎ¹ÎºÏÎ½Î±Ï Î³Î¹Î± programm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73" y="76795"/>
            <a:ext cx="921531" cy="9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36881" y="53756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17191" y="1142042"/>
            <a:ext cx="1728997" cy="1242811"/>
          </a:xfrm>
          <a:prstGeom prst="wedgeRectCallout">
            <a:avLst>
              <a:gd name="adj1" fmla="val 90323"/>
              <a:gd name="adj2" fmla="val -199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 schedule SQL to all data access layers or directly storage</a:t>
            </a:r>
            <a:endParaRPr lang="en-GB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198832" y="2612423"/>
            <a:ext cx="1731485" cy="1446772"/>
          </a:xfrm>
          <a:prstGeom prst="wedgeRectCallout">
            <a:avLst>
              <a:gd name="adj1" fmla="val 90489"/>
              <a:gd name="adj2" fmla="val -206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7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Specialized technology that is able to query efficiently  the storage </a:t>
            </a:r>
            <a:endParaRPr lang="en-GB" sz="17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2954" y="5585517"/>
            <a:ext cx="1002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 we need 3 layers? Two might be enough if the top level one can access all required storages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31076321"/>
              </p:ext>
            </p:extLst>
          </p:nvPr>
        </p:nvGraphicFramePr>
        <p:xfrm>
          <a:off x="7114330" y="1341009"/>
          <a:ext cx="3620515" cy="4211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721044" y="4125844"/>
            <a:ext cx="2146581" cy="917042"/>
            <a:chOff x="6526355" y="3021894"/>
            <a:chExt cx="2884013" cy="1390523"/>
          </a:xfrm>
        </p:grpSpPr>
        <p:pic>
          <p:nvPicPr>
            <p:cNvPr id="2054" name="Picture 6" descr="ÎÏÎ¿ÏÎ­Î»ÎµÏÎ¼Î± ÎµÎ¹ÎºÏÎ½Î±Ï Î³Î¹Î± apache kafka log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01" y="3922180"/>
              <a:ext cx="653650" cy="490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ÎÏÎ¿ÏÎ­Î»ÎµÏÎ¼Î± ÎµÎ¹ÎºÏÎ½Î±Ï Î³Î¹Î± hdfs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261" y="3021894"/>
              <a:ext cx="1254688" cy="12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ÎÏÎ¿ÏÎ­Î»ÎµÏÎ¼Î± ÎµÎ¹ÎºÏÎ½Î±Ï Î³Î¹Î± databas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355" y="3199306"/>
              <a:ext cx="435293" cy="435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ÎÏÎ¿ÏÎ­Î»ÎµÏÎ¼Î± ÎµÎ¹ÎºÏÎ½Î±Ï Î³Î¹Î± hbase 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9280" y="3289360"/>
              <a:ext cx="1191088" cy="30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ÎÏÎ¿ÏÎ­Î»ÎµÏÎ¼Î± ÎµÎ¹ÎºÏÎ½Î±Ï Î³Î¹Î± amazon s3 logo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464" y="3562521"/>
              <a:ext cx="1398904" cy="48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ÎÏÎ¿ÏÎ­Î»ÎµÏÎ¼Î± ÎµÎ¹ÎºÏÎ½Î±Ï Î³Î¹Î± google cloud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667" y="3660560"/>
              <a:ext cx="369342" cy="369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860216" y="1892766"/>
            <a:ext cx="2005290" cy="996221"/>
            <a:chOff x="7339677" y="1277663"/>
            <a:chExt cx="2265120" cy="1207428"/>
          </a:xfrm>
        </p:grpSpPr>
        <p:pic>
          <p:nvPicPr>
            <p:cNvPr id="2086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677" y="1363541"/>
              <a:ext cx="1178812" cy="37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8489" y="1277663"/>
              <a:ext cx="1086308" cy="536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ÎÏÎ¿ÏÎ­Î»ÎµÏÎ¼Î± ÎµÎ¹ÎºÏÎ½Î±Ï Î³Î¹Î± sparkSQL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79" y="2076112"/>
              <a:ext cx="768880" cy="4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ÎÏÎ¿ÏÎ­Î»ÎµÏÎ¼Î± ÎµÎ¹ÎºÏÎ½Î±Ï Î³Î¹Î± apache calcite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969" y="1918904"/>
              <a:ext cx="747724" cy="4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Î£ÏÎµÏÎ¹ÎºÎ® ÎµÎ¹ÎºÏÎ½Î±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101" y="1715614"/>
              <a:ext cx="1091009" cy="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2794926" y="3860564"/>
            <a:ext cx="3616979" cy="1639126"/>
            <a:chOff x="1767" y="2155075"/>
            <a:chExt cx="3616979" cy="2054219"/>
          </a:xfrm>
        </p:grpSpPr>
        <p:sp>
          <p:nvSpPr>
            <p:cNvPr id="90" name="Rounded Rectangle 89"/>
            <p:cNvSpPr/>
            <p:nvPr/>
          </p:nvSpPr>
          <p:spPr>
            <a:xfrm>
              <a:off x="1767" y="2155075"/>
              <a:ext cx="3616979" cy="2054219"/>
            </a:xfrm>
            <a:prstGeom prst="roundRect">
              <a:avLst>
                <a:gd name="adj" fmla="val 10000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ounded Rectangle 4"/>
            <p:cNvSpPr txBox="1"/>
            <p:nvPr/>
          </p:nvSpPr>
          <p:spPr>
            <a:xfrm>
              <a:off x="61933" y="2215241"/>
              <a:ext cx="3496647" cy="19338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Data Storage Layer</a:t>
              </a:r>
              <a:endParaRPr lang="en-US" sz="2000" kern="1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70731" y="4258385"/>
            <a:ext cx="2146581" cy="917042"/>
            <a:chOff x="6526355" y="3021894"/>
            <a:chExt cx="2884013" cy="1390523"/>
          </a:xfrm>
        </p:grpSpPr>
        <p:pic>
          <p:nvPicPr>
            <p:cNvPr id="93" name="Picture 6" descr="ÎÏÎ¿ÏÎ­Î»ÎµÏÎ¼Î± ÎµÎ¹ÎºÏÎ½Î±Ï Î³Î¹Î± apache kafka log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8801" y="3922180"/>
              <a:ext cx="653650" cy="490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12" descr="ÎÏÎ¿ÏÎ­Î»ÎµÏÎ¼Î± ÎµÎ¹ÎºÏÎ½Î±Ï Î³Î¹Î± hdfs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261" y="3021894"/>
              <a:ext cx="1254688" cy="122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4" descr="ÎÏÎ¿ÏÎ­Î»ÎµÏÎ¼Î± ÎµÎ¹ÎºÏÎ½Î±Ï Î³Î¹Î± databas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355" y="3199306"/>
              <a:ext cx="435293" cy="435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6" descr="ÎÏÎ¿ÏÎ­Î»ÎµÏÎ¼Î± ÎµÎ¹ÎºÏÎ½Î±Ï Î³Î¹Î± hbase 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9280" y="3289360"/>
              <a:ext cx="1191088" cy="30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8" descr="ÎÏÎ¿ÏÎ­Î»ÎµÏÎ¼Î± ÎµÎ¹ÎºÏÎ½Î±Ï Î³Î¹Î± amazon s3 logo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464" y="3562521"/>
              <a:ext cx="1398904" cy="482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2" descr="ÎÏÎ¿ÏÎ­Î»ÎµÏÎ¼Î± ÎµÎ¹ÎºÏÎ½Î±Ï Î³Î¹Î± google cloud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667" y="3660560"/>
              <a:ext cx="369342" cy="369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Group 98"/>
          <p:cNvGrpSpPr/>
          <p:nvPr/>
        </p:nvGrpSpPr>
        <p:grpSpPr>
          <a:xfrm>
            <a:off x="2855092" y="2605524"/>
            <a:ext cx="3531559" cy="389073"/>
            <a:chOff x="1767" y="2155075"/>
            <a:chExt cx="3616979" cy="2054219"/>
          </a:xfrm>
          <a:solidFill>
            <a:srgbClr val="92D050"/>
          </a:solidFill>
        </p:grpSpPr>
        <p:sp>
          <p:nvSpPr>
            <p:cNvPr id="100" name="Rounded Rectangle 99"/>
            <p:cNvSpPr/>
            <p:nvPr/>
          </p:nvSpPr>
          <p:spPr>
            <a:xfrm>
              <a:off x="1767" y="2155075"/>
              <a:ext cx="3616979" cy="2054219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sp>
        <p:sp>
          <p:nvSpPr>
            <p:cNvPr id="101" name="Rounded Rectangle 4"/>
            <p:cNvSpPr txBox="1"/>
            <p:nvPr/>
          </p:nvSpPr>
          <p:spPr>
            <a:xfrm>
              <a:off x="61933" y="2215241"/>
              <a:ext cx="3496647" cy="1933887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Data Access Layer</a:t>
              </a:r>
              <a:endParaRPr lang="en-US" sz="2000" kern="1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86030" y="3057284"/>
            <a:ext cx="3673503" cy="749196"/>
            <a:chOff x="2883414" y="2808398"/>
            <a:chExt cx="3819973" cy="725295"/>
          </a:xfrm>
        </p:grpSpPr>
        <p:grpSp>
          <p:nvGrpSpPr>
            <p:cNvPr id="22" name="Group 21"/>
            <p:cNvGrpSpPr/>
            <p:nvPr/>
          </p:nvGrpSpPr>
          <p:grpSpPr>
            <a:xfrm>
              <a:off x="3041840" y="2808398"/>
              <a:ext cx="3661547" cy="725295"/>
              <a:chOff x="3041840" y="2808398"/>
              <a:chExt cx="3744363" cy="725295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3041840" y="2808398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03" name="Rounded Rectangle 102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04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3685456" y="2808398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06" name="Rounded Rectangle 105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07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4320671" y="2810856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10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4964287" y="2808398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12" name="Rounded Rectangle 111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13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5585016" y="2811275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15" name="Rounded Rectangle 114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16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6228632" y="2808817"/>
                <a:ext cx="557571" cy="722418"/>
                <a:chOff x="1767" y="2155075"/>
                <a:chExt cx="3616979" cy="2054219"/>
              </a:xfrm>
              <a:solidFill>
                <a:srgbClr val="92D050"/>
              </a:solidFill>
            </p:grpSpPr>
            <p:sp>
              <p:nvSpPr>
                <p:cNvPr id="118" name="Rounded Rectangle 117"/>
                <p:cNvSpPr/>
                <p:nvPr/>
              </p:nvSpPr>
              <p:spPr>
                <a:xfrm>
                  <a:off x="1767" y="2155075"/>
                  <a:ext cx="3616979" cy="2054219"/>
                </a:xfrm>
                <a:prstGeom prst="roundRect">
                  <a:avLst>
                    <a:gd name="adj" fmla="val 10000"/>
                  </a:avLst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</p:sp>
            <p:sp>
              <p:nvSpPr>
                <p:cNvPr id="119" name="Rounded Rectangle 4"/>
                <p:cNvSpPr txBox="1"/>
                <p:nvPr/>
              </p:nvSpPr>
              <p:spPr>
                <a:xfrm>
                  <a:off x="61933" y="2215241"/>
                  <a:ext cx="3496647" cy="193388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spcFirstLastPara="0" vert="horz" wrap="square" lIns="76200" tIns="76200" rIns="76200" bIns="76200" numCol="1" spcCol="1270" anchor="t" anchorCtr="0">
                  <a:noAutofit/>
                </a:bodyPr>
                <a:lstStyle/>
                <a:p>
                  <a:pPr lvl="0" algn="just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p:grpSp>
        </p:grpSp>
        <p:pic>
          <p:nvPicPr>
            <p:cNvPr id="121" name="Picture 26" descr="ÎÏÎ¿ÏÎ­Î»ÎµÏÎ¼Î± ÎµÎ¹ÎºÏÎ½Î±Ï Î³Î¹Î± apache hive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414" y="2890626"/>
              <a:ext cx="870308" cy="523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30" descr="ÎÏÎ¿ÏÎ­Î»ÎµÏÎ¼Î± ÎµÎ¹ÎºÏÎ½Î±Ï Î³Î¹Î± apache impala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686" y="2882182"/>
              <a:ext cx="284465" cy="563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8" descr="ÎÏÎ¿ÏÎ­Î»ÎµÏÎ¼Î± ÎµÎ¹ÎºÏÎ½Î±Ï Î³Î¹Î± apache phoenix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102" y="2943944"/>
              <a:ext cx="463353" cy="10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34" descr="ÎÏÎ¿ÏÎ­Î»ÎµÏÎ¼Î± ÎµÎ¹ÎºÏÎ½Î±Ï Î³Î¹Î± apache hawq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5482" y="3150789"/>
              <a:ext cx="533997" cy="217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" descr="http://kylin.apache.org/assets/images/kylin_logo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233" y="2843404"/>
              <a:ext cx="422500" cy="320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ÎÏÎ¿ÏÎ­Î»ÎµÏÎ¼Î± ÎµÎ¹ÎºÏÎ½Î±Ï Î³Î¹Î± apache trafodion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854" y="2913537"/>
              <a:ext cx="589548" cy="61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36" descr="ÎÏÎ¿ÏÎ­Î»ÎµÏÎ¼Î± ÎµÎ¹ÎºÏÎ½Î±Ï Î³Î¹Î± jdbc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612" y="3001301"/>
              <a:ext cx="444310" cy="36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32" descr="ÎÏÎ¿ÏÎ­Î»ÎµÏÎ¼Î± ÎµÎ¹ÎºÏÎ½Î±Ï Î³Î¹Î± apache druid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969" y="3248137"/>
              <a:ext cx="559755" cy="17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0" name="Group 129"/>
          <p:cNvGrpSpPr/>
          <p:nvPr/>
        </p:nvGrpSpPr>
        <p:grpSpPr>
          <a:xfrm>
            <a:off x="2817328" y="906218"/>
            <a:ext cx="3616979" cy="1639126"/>
            <a:chOff x="1767" y="2155075"/>
            <a:chExt cx="3616979" cy="2054219"/>
          </a:xfrm>
          <a:solidFill>
            <a:srgbClr val="00B0F0"/>
          </a:solidFill>
        </p:grpSpPr>
        <p:sp>
          <p:nvSpPr>
            <p:cNvPr id="131" name="Rounded Rectangle 130"/>
            <p:cNvSpPr/>
            <p:nvPr/>
          </p:nvSpPr>
          <p:spPr>
            <a:xfrm>
              <a:off x="1767" y="2155075"/>
              <a:ext cx="3616979" cy="205421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Rounded Rectangle 4"/>
            <p:cNvSpPr txBox="1"/>
            <p:nvPr/>
          </p:nvSpPr>
          <p:spPr>
            <a:xfrm>
              <a:off x="61933" y="2215241"/>
              <a:ext cx="3496647" cy="193388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/>
            <a:p>
              <a:pPr lvl="0" algn="just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Top Abstraction Layer</a:t>
              </a:r>
              <a:endParaRPr lang="en-US" sz="2000" kern="1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299059" y="1270153"/>
            <a:ext cx="2005290" cy="996221"/>
            <a:chOff x="7339677" y="1277663"/>
            <a:chExt cx="2265120" cy="1207428"/>
          </a:xfrm>
        </p:grpSpPr>
        <p:pic>
          <p:nvPicPr>
            <p:cNvPr id="134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9677" y="1363541"/>
              <a:ext cx="1178812" cy="37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8489" y="1277663"/>
              <a:ext cx="1086308" cy="536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42" descr="ÎÏÎ¿ÏÎ­Î»ÎµÏÎ¼Î± ÎµÎ¹ÎºÏÎ½Î±Ï Î³Î¹Î± sparkSQL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379" y="2076112"/>
              <a:ext cx="768880" cy="4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4" descr="ÎÏÎ¿ÏÎ­Î»ÎµÏÎ¼Î± ÎµÎ¹ÎºÏÎ½Î±Ï Î³Î¹Î± apache calcite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3969" y="1918904"/>
              <a:ext cx="747724" cy="4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6" descr="Î£ÏÎµÏÎ¹ÎºÎ® ÎµÎ¹ÎºÏÎ½Î±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101" y="1715614"/>
              <a:ext cx="1091009" cy="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308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ER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465" y="0"/>
            <a:ext cx="101253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5400000">
            <a:off x="5787390" y="453390"/>
            <a:ext cx="617220" cy="121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ÎÏÎ¿ÏÎ­Î»ÎµÏÎ¼Î± ÎµÎ¹ÎºÏÎ½Î±Ï Î³Î¹Î± databa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320" y="5852161"/>
            <a:ext cx="1005839" cy="10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4479" y="6380113"/>
            <a:ext cx="10401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Section Meeting - </a:t>
            </a:r>
            <a:fld id="{E7145DD1-CFEA-45FC-823D-DBF1133EDDA1}" type="datetime4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20, 2019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- Vasileios Dimakopoulos 						</a:t>
            </a:r>
            <a:fld id="{DD0209F7-A8CE-4B85-94BD-1F28936AD593}" type="slidenum">
              <a:rPr lang="en-US" sz="160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9</a:t>
            </a:fld>
            <a:r>
              <a:rPr lang="en-US" sz="1600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  </a:t>
            </a:r>
            <a:endParaRPr lang="en-GB" sz="16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1" y="138389"/>
            <a:ext cx="10294621" cy="57962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RCHITECTURE</a:t>
            </a:r>
            <a:endParaRPr lang="en-GB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2587" y="5313304"/>
            <a:ext cx="2089212" cy="616788"/>
          </a:xfrm>
        </p:spPr>
        <p:txBody>
          <a:bodyPr>
            <a:normAutofit/>
          </a:bodyPr>
          <a:lstStyle/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1800" dirty="0" smtClean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indent="0">
              <a:buNone/>
            </a:pPr>
            <a:endParaRPr lang="en-GB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1699130"/>
              </p:ext>
            </p:extLst>
          </p:nvPr>
        </p:nvGraphicFramePr>
        <p:xfrm>
          <a:off x="2689628" y="1032972"/>
          <a:ext cx="7269019" cy="4060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6216429" y="3678005"/>
            <a:ext cx="2884015" cy="1390517"/>
            <a:chOff x="6216429" y="3678005"/>
            <a:chExt cx="2884015" cy="1390517"/>
          </a:xfrm>
        </p:grpSpPr>
        <p:pic>
          <p:nvPicPr>
            <p:cNvPr id="2054" name="Picture 6" descr="ÎÏÎ¿ÏÎ­Î»ÎµÏÎ¼Î± ÎµÎ¹ÎºÏÎ½Î±Ï Î³Î¹Î± apache kafka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878" y="4578284"/>
              <a:ext cx="653650" cy="490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ÎÏÎ¿ÏÎ­Î»ÎµÏÎ¼Î± ÎµÎ¹ÎºÏÎ½Î±Ï Î³Î¹Î± hdfs log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337" y="3678005"/>
              <a:ext cx="1254687" cy="122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ÎÏÎ¿ÏÎ­Î»ÎµÏÎ¼Î± ÎµÎ¹ÎºÏÎ½Î±Ï Î³Î¹Î± database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6429" y="3855417"/>
              <a:ext cx="435293" cy="43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ÎÏÎ¿ÏÎ­Î»ÎµÏÎ¼Î± ÎµÎ¹ÎºÏÎ½Î±Ï Î³Î¹Î± hbas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357" y="3945467"/>
              <a:ext cx="1191087" cy="304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ÎÏÎ¿ÏÎ­Î»ÎµÏÎ¼Î± ÎµÎ¹ÎºÏÎ½Î±Ï Î³Î¹Î± amazon s3 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1540" y="4218626"/>
              <a:ext cx="1398904" cy="482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ÎÏÎ¿ÏÎ­Î»ÎµÏÎ¼Î± ÎµÎ¹ÎºÏÎ½Î±Ï Î³Î¹Î± google cloud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743" y="4316670"/>
              <a:ext cx="369342" cy="369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209484" y="1056165"/>
            <a:ext cx="2265119" cy="1207428"/>
            <a:chOff x="7209484" y="1056165"/>
            <a:chExt cx="2265119" cy="1207428"/>
          </a:xfrm>
        </p:grpSpPr>
        <p:pic>
          <p:nvPicPr>
            <p:cNvPr id="2086" name="Picture 38" descr="ÎÏÎ¿ÏÎ­Î»ÎµÏÎ¼Î± ÎµÎ¹ÎºÏÎ½Î±Ï Î³Î¹Î± presto facebook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484" y="1142043"/>
              <a:ext cx="1178811" cy="37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ÎÏÎ¿ÏÎ­Î»ÎµÏÎ¼Î± ÎµÎ¹ÎºÏÎ½Î±Ï Î³Î¹Î± apache dri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295" y="1056165"/>
              <a:ext cx="1086308" cy="536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ÎÏÎ¿ÏÎ­Î»ÎµÏÎ¼Î± ÎµÎ¹ÎºÏÎ½Î±Ï Î³Î¹Î± sparkSQL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4186" y="1854614"/>
              <a:ext cx="768880" cy="40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ÎÏÎ¿ÏÎ­Î»ÎµÏÎ¼Î± ÎµÎ¹ÎºÏÎ½Î±Ï Î³Î¹Î± apache calcit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776" y="1697406"/>
              <a:ext cx="747724" cy="463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Î£ÏÎµÏÎ¹ÎºÎ® ÎµÎ¹ÎºÏÎ½Î±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908" y="1494116"/>
              <a:ext cx="1091009" cy="347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6" name="Picture 48" descr="ÎÏÎ¿ÏÎ­Î»ÎµÏÎ¼Î± ÎµÎ¹ÎºÏÎ½Î±Ï Î³Î¹Î± programm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54" y="197688"/>
            <a:ext cx="921531" cy="92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08962" y="66813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SQL</a:t>
            </a:r>
            <a:endParaRPr lang="en-GB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27049" y="4166397"/>
            <a:ext cx="1454728" cy="53461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ight Arrow 32"/>
          <p:cNvSpPr/>
          <p:nvPr/>
        </p:nvSpPr>
        <p:spPr>
          <a:xfrm flipH="1">
            <a:off x="10951727" y="4198539"/>
            <a:ext cx="1454728" cy="534610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5388089" y="2492957"/>
            <a:ext cx="3147138" cy="1155601"/>
            <a:chOff x="5388089" y="2492957"/>
            <a:chExt cx="3147138" cy="1155601"/>
          </a:xfrm>
        </p:grpSpPr>
        <p:grpSp>
          <p:nvGrpSpPr>
            <p:cNvPr id="35" name="Group 34"/>
            <p:cNvGrpSpPr/>
            <p:nvPr/>
          </p:nvGrpSpPr>
          <p:grpSpPr>
            <a:xfrm>
              <a:off x="6097629" y="2562001"/>
              <a:ext cx="2437598" cy="1081814"/>
              <a:chOff x="6097629" y="2562001"/>
              <a:chExt cx="2437598" cy="1081814"/>
            </a:xfrm>
          </p:grpSpPr>
          <p:pic>
            <p:nvPicPr>
              <p:cNvPr id="38" name="Picture 26" descr="ÎÏÎ¿ÏÎ­Î»ÎµÏÎ¼Î± ÎµÎ¹ÎºÏÎ½Î±Ï Î³Î¹Î± apache hive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114" y="2781744"/>
                <a:ext cx="1184340" cy="862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 descr="ÎÏÎ¿ÏÎ­Î»ÎµÏÎ¼Î± ÎµÎ¹ÎºÏÎ½Î±Ï Î³Î¹Î± apache phoenix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7629" y="2562001"/>
                <a:ext cx="1024832" cy="276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0" descr="ÎÏÎ¿ÏÎ­Î»ÎµÏÎ¼Î± ÎµÎ¹ÎºÏÎ½Î±Ï Î³Î¹Î± apache impala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714" y="2826301"/>
                <a:ext cx="334459" cy="80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32" descr="ÎÏÎ¿ÏÎ­Î»ÎµÏÎ¼Î± ÎµÎ¹ÎºÏÎ½Î±Ï Î³Î¹Î± apache druid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9484" y="2562001"/>
                <a:ext cx="1242208" cy="3881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34" descr="ÎÏÎ¿ÏÎ­Î»ÎµÏÎ¼Î± ÎµÎ¹ÎºÏÎ½Î±Ï Î³Î¹Î± apache hawq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075" y="3243065"/>
                <a:ext cx="1126152" cy="397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36" descr="ÎÏÎ¿ÏÎ­Î»ÎµÏÎ¼Î± ÎµÎ¹ÎºÏÎ½Î±Ï Î³Î¹Î± jdbc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7358" y="2823197"/>
                <a:ext cx="549549" cy="549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6" name="Picture 2" descr="http://kylin.apache.org/assets/images/kylin_logo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932" y="2492957"/>
              <a:ext cx="522573" cy="479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ÎÏÎ¿ÏÎ­Î»ÎµÏÎ¼Î± ÎµÎ¹ÎºÏÎ½Î±Ï Î³Î¹Î± apache trafodion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8089" y="2921615"/>
              <a:ext cx="729187" cy="72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21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13 -0.00116 L 0.04687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35 0.00625 L -0.07565 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10583</TotalTime>
  <Words>2007</Words>
  <Application>Microsoft Office PowerPoint</Application>
  <PresentationFormat>Widescreen</PresentationFormat>
  <Paragraphs>652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Wingdings</vt:lpstr>
      <vt:lpstr>Matura MT Script Capitals</vt:lpstr>
      <vt:lpstr>CMU Serif</vt:lpstr>
      <vt:lpstr>Calibri Light</vt:lpstr>
      <vt:lpstr>Arial</vt:lpstr>
      <vt:lpstr>Calibri</vt:lpstr>
      <vt:lpstr>Office Theme</vt:lpstr>
      <vt:lpstr>Custom Design</vt:lpstr>
      <vt:lpstr>Evaluating Query Engines for SQL on top of anything</vt:lpstr>
      <vt:lpstr>OUTLINE</vt:lpstr>
      <vt:lpstr>INTRODUCTION – Motivation &amp; Goals</vt:lpstr>
      <vt:lpstr>INTRODUCTION – Project outline</vt:lpstr>
      <vt:lpstr>INTRODUCTION - Challenges</vt:lpstr>
      <vt:lpstr>INTRODUCTION – Aspects to be evaluated</vt:lpstr>
      <vt:lpstr>INTRODUCTION - Open Source vs Close Source Technologies </vt:lpstr>
      <vt:lpstr>ARCHITECTURE– 3 or 2 logical layers</vt:lpstr>
      <vt:lpstr>ARCHITECTURE</vt:lpstr>
      <vt:lpstr>Storage Layer</vt:lpstr>
      <vt:lpstr>ARCHITECTURE</vt:lpstr>
      <vt:lpstr>TECHNOLOGIES – Features &amp; Limitations</vt:lpstr>
      <vt:lpstr>TECHNOLOGIES – Features &amp; Limitations</vt:lpstr>
      <vt:lpstr>TECHNOLOGIES – Features &amp; Limitations</vt:lpstr>
      <vt:lpstr>TECHNOLOGIES – Features &amp; Limitations</vt:lpstr>
      <vt:lpstr>TECHNOLOGIES – Features &amp; Limitations</vt:lpstr>
      <vt:lpstr>TECHNOLOGIES – Features &amp; Limitations</vt:lpstr>
      <vt:lpstr>TECHNOLOGIES – Features &amp; Limitations</vt:lpstr>
      <vt:lpstr>ARCHITECTURE</vt:lpstr>
      <vt:lpstr>TECHNOLOGIES – Features &amp; Limitations</vt:lpstr>
      <vt:lpstr>TECHNOLOGIES – Features &amp; Limitations</vt:lpstr>
      <vt:lpstr>TECHNOLOGIES – Features &amp; Limitations</vt:lpstr>
      <vt:lpstr>TECHNOLOGIES – Features &amp; Limitations  Built on top of Arrow, Calcite and Parquet</vt:lpstr>
      <vt:lpstr>TECHNOLOGIES – Features &amp; Limitations</vt:lpstr>
      <vt:lpstr>Shortlist of technologies to be further explored</vt:lpstr>
      <vt:lpstr>PLAN FOR THE EVALUATION OF THE TECHNOLOGIES</vt:lpstr>
      <vt:lpstr>Conclusions - Summary</vt:lpstr>
      <vt:lpstr>Conclusions - Summary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Vasileios Dimakopoulos</dc:creator>
  <cp:lastModifiedBy>Vasileios Dimakopoulos</cp:lastModifiedBy>
  <cp:revision>333</cp:revision>
  <dcterms:created xsi:type="dcterms:W3CDTF">2019-04-30T13:18:02Z</dcterms:created>
  <dcterms:modified xsi:type="dcterms:W3CDTF">2019-05-20T11:29:49Z</dcterms:modified>
</cp:coreProperties>
</file>